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media/image4.jpg" ContentType="image/jpg"/>
  <Override PartName="/ppt/media/image5.jpg" ContentType="image/jpg"/>
  <Override PartName="/ppt/notesSlides/notesSlide1.xml" ContentType="application/vnd.openxmlformats-officedocument.presentationml.notesSlide+xml"/>
  <Override PartName="/ppt/media/image6.jpg" ContentType="image/jpg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6" r:id="rId2"/>
  </p:sldMasterIdLst>
  <p:notesMasterIdLst>
    <p:notesMasterId r:id="rId14"/>
  </p:notesMasterIdLst>
  <p:sldIdLst>
    <p:sldId id="256" r:id="rId3"/>
    <p:sldId id="257" r:id="rId4"/>
    <p:sldId id="258" r:id="rId5"/>
    <p:sldId id="276" r:id="rId6"/>
    <p:sldId id="265" r:id="rId7"/>
    <p:sldId id="281" r:id="rId8"/>
    <p:sldId id="283" r:id="rId9"/>
    <p:sldId id="266" r:id="rId10"/>
    <p:sldId id="279" r:id="rId11"/>
    <p:sldId id="270" r:id="rId12"/>
    <p:sldId id="271" r:id="rId13"/>
  </p:sldIdLst>
  <p:sldSz cx="12192000" cy="6858000"/>
  <p:notesSz cx="12192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D6C4DED-20AE-4A3C-8A6A-C95E638DEC66}" v="1" dt="2023-03-06T18:54:58.834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2" d="100"/>
          <a:sy n="122" d="100"/>
        </p:scale>
        <p:origin x="114" y="12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microsoft.com/office/2016/11/relationships/changesInfo" Target="changesInfos/changesInfo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vazos, Cindy" userId="54d83809-1d76-478a-95cd-7a7da23dd2d3" providerId="ADAL" clId="{DD6C4DED-20AE-4A3C-8A6A-C95E638DEC66}"/>
    <pc:docChg chg="modSld">
      <pc:chgData name="Cavazos, Cindy" userId="54d83809-1d76-478a-95cd-7a7da23dd2d3" providerId="ADAL" clId="{DD6C4DED-20AE-4A3C-8A6A-C95E638DEC66}" dt="2023-03-06T21:42:21.776" v="498" actId="20577"/>
      <pc:docMkLst>
        <pc:docMk/>
      </pc:docMkLst>
      <pc:sldChg chg="modSp mod">
        <pc:chgData name="Cavazos, Cindy" userId="54d83809-1d76-478a-95cd-7a7da23dd2d3" providerId="ADAL" clId="{DD6C4DED-20AE-4A3C-8A6A-C95E638DEC66}" dt="2023-03-06T21:07:50.618" v="187" actId="20577"/>
        <pc:sldMkLst>
          <pc:docMk/>
          <pc:sldMk cId="0" sldId="265"/>
        </pc:sldMkLst>
        <pc:spChg chg="mod">
          <ac:chgData name="Cavazos, Cindy" userId="54d83809-1d76-478a-95cd-7a7da23dd2d3" providerId="ADAL" clId="{DD6C4DED-20AE-4A3C-8A6A-C95E638DEC66}" dt="2023-03-06T21:07:50.618" v="187" actId="20577"/>
          <ac:spMkLst>
            <pc:docMk/>
            <pc:sldMk cId="0" sldId="265"/>
            <ac:spMk id="2" creationId="{00000000-0000-0000-0000-000000000000}"/>
          </ac:spMkLst>
        </pc:spChg>
      </pc:sldChg>
      <pc:sldChg chg="modSp mod">
        <pc:chgData name="Cavazos, Cindy" userId="54d83809-1d76-478a-95cd-7a7da23dd2d3" providerId="ADAL" clId="{DD6C4DED-20AE-4A3C-8A6A-C95E638DEC66}" dt="2023-03-06T21:42:21.776" v="498" actId="20577"/>
        <pc:sldMkLst>
          <pc:docMk/>
          <pc:sldMk cId="0" sldId="266"/>
        </pc:sldMkLst>
        <pc:graphicFrameChg chg="modGraphic">
          <ac:chgData name="Cavazos, Cindy" userId="54d83809-1d76-478a-95cd-7a7da23dd2d3" providerId="ADAL" clId="{DD6C4DED-20AE-4A3C-8A6A-C95E638DEC66}" dt="2023-03-06T21:42:21.776" v="498" actId="20577"/>
          <ac:graphicFrameMkLst>
            <pc:docMk/>
            <pc:sldMk cId="0" sldId="266"/>
            <ac:graphicFrameMk id="5" creationId="{57D31669-1878-3071-9FF1-16782957FF31}"/>
          </ac:graphicFrameMkLst>
        </pc:graphicFrameChg>
      </pc:sldChg>
      <pc:sldChg chg="modSp mod">
        <pc:chgData name="Cavazos, Cindy" userId="54d83809-1d76-478a-95cd-7a7da23dd2d3" providerId="ADAL" clId="{DD6C4DED-20AE-4A3C-8A6A-C95E638DEC66}" dt="2023-03-06T19:00:12.094" v="132" actId="20577"/>
        <pc:sldMkLst>
          <pc:docMk/>
          <pc:sldMk cId="1207001437" sldId="281"/>
        </pc:sldMkLst>
        <pc:spChg chg="mod">
          <ac:chgData name="Cavazos, Cindy" userId="54d83809-1d76-478a-95cd-7a7da23dd2d3" providerId="ADAL" clId="{DD6C4DED-20AE-4A3C-8A6A-C95E638DEC66}" dt="2023-03-06T19:00:12.094" v="132" actId="20577"/>
          <ac:spMkLst>
            <pc:docMk/>
            <pc:sldMk cId="1207001437" sldId="281"/>
            <ac:spMk id="3" creationId="{00000000-0000-0000-0000-000000000000}"/>
          </ac:spMkLst>
        </pc:spChg>
      </pc:sldChg>
      <pc:sldChg chg="modSp mod">
        <pc:chgData name="Cavazos, Cindy" userId="54d83809-1d76-478a-95cd-7a7da23dd2d3" providerId="ADAL" clId="{DD6C4DED-20AE-4A3C-8A6A-C95E638DEC66}" dt="2023-03-06T21:08:08.984" v="196" actId="20577"/>
        <pc:sldMkLst>
          <pc:docMk/>
          <pc:sldMk cId="3037349892" sldId="283"/>
        </pc:sldMkLst>
        <pc:spChg chg="mod">
          <ac:chgData name="Cavazos, Cindy" userId="54d83809-1d76-478a-95cd-7a7da23dd2d3" providerId="ADAL" clId="{DD6C4DED-20AE-4A3C-8A6A-C95E638DEC66}" dt="2023-03-06T21:08:08.984" v="196" actId="20577"/>
          <ac:spMkLst>
            <pc:docMk/>
            <pc:sldMk cId="3037349892" sldId="283"/>
            <ac:spMk id="3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52832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6905625" y="0"/>
            <a:ext cx="52832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5F475F-633A-40E4-B23E-4906F24E7675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38600" y="857250"/>
            <a:ext cx="41148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219200" y="3300413"/>
            <a:ext cx="97536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52832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6905625" y="6513513"/>
            <a:ext cx="52832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49537F-125D-43E7-9B04-569707F717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2665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" name="Google Shape;379;p1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380" name="Google Shape;380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3/6/2023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bg1"/>
                </a:solidFill>
                <a:latin typeface="Cambria"/>
                <a:cs typeface="Cambria"/>
              </a:defRPr>
            </a:lvl1pPr>
          </a:lstStyle>
          <a:p>
            <a:pPr marL="38100">
              <a:lnSpc>
                <a:spcPct val="100000"/>
              </a:lnSpc>
              <a:spcBef>
                <a:spcPts val="35"/>
              </a:spcBef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Comparison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21"/>
          <p:cNvSpPr txBox="1">
            <a:spLocks noGrp="1"/>
          </p:cNvSpPr>
          <p:nvPr>
            <p:ph type="dt" idx="10"/>
          </p:nvPr>
        </p:nvSpPr>
        <p:spPr>
          <a:xfrm>
            <a:off x="8229600" y="6191250"/>
            <a:ext cx="33020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Google Shape;52;p21"/>
          <p:cNvSpPr txBox="1">
            <a:spLocks noGrp="1"/>
          </p:cNvSpPr>
          <p:nvPr>
            <p:ph type="ftr" idx="11"/>
          </p:nvPr>
        </p:nvSpPr>
        <p:spPr>
          <a:xfrm>
            <a:off x="1219200" y="6172200"/>
            <a:ext cx="52832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Google Shape;53;p21"/>
          <p:cNvSpPr>
            <a:spLocks noGrp="1"/>
          </p:cNvSpPr>
          <p:nvPr>
            <p:ph type="sldNum" idx="12"/>
          </p:nvPr>
        </p:nvSpPr>
        <p:spPr>
          <a:xfrm>
            <a:off x="195072" y="6210300"/>
            <a:ext cx="609600" cy="4572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0" tIns="0" rIns="0" bIns="0" anchor="ctr" anchorCtr="1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54" name="Google Shape;54;p21"/>
          <p:cNvSpPr txBox="1">
            <a:spLocks noGrp="1"/>
          </p:cNvSpPr>
          <p:nvPr>
            <p:ph type="body" idx="1"/>
          </p:nvPr>
        </p:nvSpPr>
        <p:spPr>
          <a:xfrm>
            <a:off x="6604000" y="2247900"/>
            <a:ext cx="4978400" cy="388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68935" algn="l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ts val="2210"/>
              <a:buFont typeface="Noto Sans Symbols"/>
              <a:buChar char="●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58140" algn="l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ts val="2040"/>
              <a:buFont typeface="Noto Sans Symbols"/>
              <a:buChar char="●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36550" algn="l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rgbClr val="DCA8A8"/>
              </a:buClr>
              <a:buSzPts val="17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30200" algn="l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Calibri"/>
              <a:buChar char="o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Calibri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Calibri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rgbClr val="DCA8A8"/>
              </a:buClr>
              <a:buSzPts val="1800"/>
              <a:buFont typeface="Calibri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rgbClr val="A8A8A8"/>
              </a:buClr>
              <a:buSzPts val="1800"/>
              <a:buFont typeface="Calibri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5" name="Google Shape;55;p21"/>
          <p:cNvSpPr txBox="1">
            <a:spLocks noGrp="1"/>
          </p:cNvSpPr>
          <p:nvPr>
            <p:ph type="body" idx="2"/>
          </p:nvPr>
        </p:nvSpPr>
        <p:spPr>
          <a:xfrm>
            <a:off x="6604000" y="1447800"/>
            <a:ext cx="49784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marR="0" lvl="0" indent="-228600" algn="l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Noto Sans Symbols"/>
              <a:buNone/>
              <a:defRPr sz="2400" b="1" i="0" u="none" strike="noStrike" cap="none">
                <a:solidFill>
                  <a:schemeClr val="accent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L="914400" marR="0" lvl="1" indent="-228600" algn="l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ts val="1700"/>
              <a:buFont typeface="Noto Sans Symbols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rgbClr val="DCA8A8"/>
              </a:buClr>
              <a:buSzPts val="1530"/>
              <a:buFont typeface="Noto Sans Symbols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chemeClr val="accent3"/>
              </a:buClr>
              <a:buSzPts val="1280"/>
              <a:buFont typeface="Noto Sans Symbols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Calibri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Calibri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Calibri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rgbClr val="DCA8A8"/>
              </a:buClr>
              <a:buSzPts val="1800"/>
              <a:buFont typeface="Calibri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rgbClr val="A8A8A8"/>
              </a:buClr>
              <a:buSzPts val="1800"/>
              <a:buFont typeface="Calibri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6" name="Google Shape;56;p21"/>
          <p:cNvSpPr txBox="1">
            <a:spLocks noGrp="1"/>
          </p:cNvSpPr>
          <p:nvPr>
            <p:ph type="body" idx="3"/>
          </p:nvPr>
        </p:nvSpPr>
        <p:spPr>
          <a:xfrm>
            <a:off x="1219200" y="2247900"/>
            <a:ext cx="4978400" cy="388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68935" algn="l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ts val="2210"/>
              <a:buFont typeface="Noto Sans Symbols"/>
              <a:buChar char="●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58140" algn="l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ts val="2040"/>
              <a:buFont typeface="Noto Sans Symbols"/>
              <a:buChar char="●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36550" algn="l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rgbClr val="DCA8A8"/>
              </a:buClr>
              <a:buSzPts val="17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30200" algn="l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Calibri"/>
              <a:buChar char="o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Calibri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Calibri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rgbClr val="DCA8A8"/>
              </a:buClr>
              <a:buSzPts val="1800"/>
              <a:buFont typeface="Calibri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rgbClr val="A8A8A8"/>
              </a:buClr>
              <a:buSzPts val="1800"/>
              <a:buFont typeface="Calibri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7" name="Google Shape;57;p21"/>
          <p:cNvSpPr txBox="1">
            <a:spLocks noGrp="1"/>
          </p:cNvSpPr>
          <p:nvPr>
            <p:ph type="body" idx="4"/>
          </p:nvPr>
        </p:nvSpPr>
        <p:spPr>
          <a:xfrm>
            <a:off x="1219200" y="1447800"/>
            <a:ext cx="49784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marR="0" lvl="0" indent="-228600" algn="l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Noto Sans Symbols"/>
              <a:buNone/>
              <a:defRPr sz="2400" b="1" i="0" u="none" strike="noStrike" cap="none">
                <a:solidFill>
                  <a:schemeClr val="accent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L="914400" marR="0" lvl="1" indent="-228600" algn="l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ts val="1700"/>
              <a:buFont typeface="Noto Sans Symbols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rgbClr val="DCA8A8"/>
              </a:buClr>
              <a:buSzPts val="1530"/>
              <a:buFont typeface="Noto Sans Symbols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chemeClr val="accent3"/>
              </a:buClr>
              <a:buSzPts val="1280"/>
              <a:buFont typeface="Noto Sans Symbols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Calibri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Calibri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Calibri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rgbClr val="DCA8A8"/>
              </a:buClr>
              <a:buSzPts val="1800"/>
              <a:buFont typeface="Calibri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rgbClr val="A8A8A8"/>
              </a:buClr>
              <a:buSzPts val="1800"/>
              <a:buFont typeface="Calibri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8" name="Google Shape;58;p21"/>
          <p:cNvSpPr txBox="1">
            <a:spLocks noGrp="1"/>
          </p:cNvSpPr>
          <p:nvPr>
            <p:ph type="title"/>
          </p:nvPr>
        </p:nvSpPr>
        <p:spPr>
          <a:xfrm>
            <a:off x="1219200" y="273050"/>
            <a:ext cx="103632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91425" anchor="b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Cambria"/>
              <a:buNone/>
              <a:defRPr sz="4000" b="0" i="0" u="none" strike="noStrike" cap="none">
                <a:solidFill>
                  <a:schemeClr val="dk2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724816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 Only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22"/>
          <p:cNvSpPr txBox="1">
            <a:spLocks noGrp="1"/>
          </p:cNvSpPr>
          <p:nvPr>
            <p:ph type="dt" idx="10"/>
          </p:nvPr>
        </p:nvSpPr>
        <p:spPr>
          <a:xfrm>
            <a:off x="8229600" y="6191250"/>
            <a:ext cx="33020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1" name="Google Shape;61;p22"/>
          <p:cNvSpPr txBox="1">
            <a:spLocks noGrp="1"/>
          </p:cNvSpPr>
          <p:nvPr>
            <p:ph type="ftr" idx="11"/>
          </p:nvPr>
        </p:nvSpPr>
        <p:spPr>
          <a:xfrm>
            <a:off x="1219200" y="6172200"/>
            <a:ext cx="52832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2" name="Google Shape;62;p22"/>
          <p:cNvSpPr>
            <a:spLocks noGrp="1"/>
          </p:cNvSpPr>
          <p:nvPr>
            <p:ph type="sldNum" idx="12"/>
          </p:nvPr>
        </p:nvSpPr>
        <p:spPr>
          <a:xfrm>
            <a:off x="195072" y="6210300"/>
            <a:ext cx="609600" cy="4572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0" tIns="0" rIns="0" bIns="0" anchor="ctr" anchorCtr="1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63" name="Google Shape;63;p22"/>
          <p:cNvSpPr txBox="1">
            <a:spLocks noGrp="1"/>
          </p:cNvSpPr>
          <p:nvPr>
            <p:ph type="title"/>
          </p:nvPr>
        </p:nvSpPr>
        <p:spPr>
          <a:xfrm>
            <a:off x="1219200" y="274638"/>
            <a:ext cx="103632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91425" anchor="b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Cambria"/>
              <a:buNone/>
              <a:defRPr sz="4000" b="0" i="0" u="none" strike="noStrike" cap="none">
                <a:solidFill>
                  <a:schemeClr val="dk2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401967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23"/>
          <p:cNvSpPr txBox="1">
            <a:spLocks noGrp="1"/>
          </p:cNvSpPr>
          <p:nvPr>
            <p:ph type="dt" idx="10"/>
          </p:nvPr>
        </p:nvSpPr>
        <p:spPr>
          <a:xfrm>
            <a:off x="8229600" y="6191250"/>
            <a:ext cx="33020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6" name="Google Shape;66;p23"/>
          <p:cNvSpPr txBox="1">
            <a:spLocks noGrp="1"/>
          </p:cNvSpPr>
          <p:nvPr>
            <p:ph type="ftr" idx="11"/>
          </p:nvPr>
        </p:nvSpPr>
        <p:spPr>
          <a:xfrm>
            <a:off x="1219200" y="6172200"/>
            <a:ext cx="52832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7" name="Google Shape;67;p23"/>
          <p:cNvSpPr>
            <a:spLocks noGrp="1"/>
          </p:cNvSpPr>
          <p:nvPr>
            <p:ph type="sldNum" idx="12"/>
          </p:nvPr>
        </p:nvSpPr>
        <p:spPr>
          <a:xfrm>
            <a:off x="195072" y="6210300"/>
            <a:ext cx="609600" cy="4572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0" tIns="0" rIns="0" bIns="0" anchor="ctr" anchorCtr="1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847359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Content with Caption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2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0" name="Google Shape;70;p24"/>
          <p:cNvSpPr txBox="1">
            <a:spLocks noGrp="1"/>
          </p:cNvSpPr>
          <p:nvPr>
            <p:ph type="dt" idx="10"/>
          </p:nvPr>
        </p:nvSpPr>
        <p:spPr>
          <a:xfrm>
            <a:off x="8229600" y="6191250"/>
            <a:ext cx="33020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Google Shape;71;p24"/>
          <p:cNvSpPr txBox="1">
            <a:spLocks noGrp="1"/>
          </p:cNvSpPr>
          <p:nvPr>
            <p:ph type="ftr" idx="11"/>
          </p:nvPr>
        </p:nvSpPr>
        <p:spPr>
          <a:xfrm>
            <a:off x="1219200" y="6172200"/>
            <a:ext cx="52832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2" name="Google Shape;72;p24"/>
          <p:cNvSpPr>
            <a:spLocks noGrp="1"/>
          </p:cNvSpPr>
          <p:nvPr>
            <p:ph type="sldNum" idx="12"/>
          </p:nvPr>
        </p:nvSpPr>
        <p:spPr>
          <a:xfrm>
            <a:off x="195072" y="6210300"/>
            <a:ext cx="609600" cy="4572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0" tIns="0" rIns="0" bIns="0" anchor="ctr" anchorCtr="1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73" name="Google Shape;73;p24"/>
          <p:cNvSpPr txBox="1">
            <a:spLocks noGrp="1"/>
          </p:cNvSpPr>
          <p:nvPr>
            <p:ph type="body" idx="1"/>
          </p:nvPr>
        </p:nvSpPr>
        <p:spPr>
          <a:xfrm>
            <a:off x="3962400" y="1600200"/>
            <a:ext cx="7620000" cy="449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68935" algn="l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ts val="2210"/>
              <a:buFont typeface="Noto Sans Symbols"/>
              <a:buChar char="●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58140" algn="l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ts val="2040"/>
              <a:buFont typeface="Noto Sans Symbols"/>
              <a:buChar char="●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36550" algn="l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rgbClr val="DCA8A8"/>
              </a:buClr>
              <a:buSzPts val="17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30200" algn="l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Calibri"/>
              <a:buChar char="o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Calibri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Calibri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rgbClr val="DCA8A8"/>
              </a:buClr>
              <a:buSzPts val="1800"/>
              <a:buFont typeface="Calibri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rgbClr val="A8A8A8"/>
              </a:buClr>
              <a:buSzPts val="1800"/>
              <a:buFont typeface="Calibri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4" name="Google Shape;74;p24"/>
          <p:cNvSpPr txBox="1">
            <a:spLocks noGrp="1"/>
          </p:cNvSpPr>
          <p:nvPr>
            <p:ph type="body" idx="2"/>
          </p:nvPr>
        </p:nvSpPr>
        <p:spPr>
          <a:xfrm>
            <a:off x="1219200" y="1600200"/>
            <a:ext cx="2540000" cy="449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ts val="1020"/>
              <a:buFont typeface="Noto Sans Symbols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rgbClr val="DCA8A8"/>
              </a:buClr>
              <a:buSzPts val="850"/>
              <a:buFont typeface="Noto Sans Symbols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chemeClr val="accent3"/>
              </a:buClr>
              <a:buSzPts val="720"/>
              <a:buFont typeface="Noto Sans Symbols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chemeClr val="accent3"/>
              </a:buClr>
              <a:buSzPts val="900"/>
              <a:buFont typeface="Calibri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Calibri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Calibri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rgbClr val="DCA8A8"/>
              </a:buClr>
              <a:buSzPts val="1800"/>
              <a:buFont typeface="Calibri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rgbClr val="A8A8A8"/>
              </a:buClr>
              <a:buSzPts val="1800"/>
              <a:buFont typeface="Calibri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5" name="Google Shape;75;p24"/>
          <p:cNvSpPr txBox="1">
            <a:spLocks noGrp="1"/>
          </p:cNvSpPr>
          <p:nvPr>
            <p:ph type="title"/>
          </p:nvPr>
        </p:nvSpPr>
        <p:spPr>
          <a:xfrm>
            <a:off x="1219200" y="273050"/>
            <a:ext cx="103632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91425" anchor="b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Cambria"/>
              <a:buNone/>
              <a:defRPr sz="4000" b="0" i="0" u="none" strike="noStrike" cap="none">
                <a:solidFill>
                  <a:schemeClr val="dk2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714749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 with Caption"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25"/>
          <p:cNvSpPr txBox="1">
            <a:spLocks noGrp="1"/>
          </p:cNvSpPr>
          <p:nvPr>
            <p:ph type="dt" idx="10"/>
          </p:nvPr>
        </p:nvSpPr>
        <p:spPr>
          <a:xfrm>
            <a:off x="8229600" y="6191250"/>
            <a:ext cx="33020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8" name="Google Shape;78;p25"/>
          <p:cNvSpPr txBox="1">
            <a:spLocks noGrp="1"/>
          </p:cNvSpPr>
          <p:nvPr>
            <p:ph type="ftr" idx="11"/>
          </p:nvPr>
        </p:nvSpPr>
        <p:spPr>
          <a:xfrm>
            <a:off x="1219200" y="6172200"/>
            <a:ext cx="5181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9" name="Google Shape;79;p25"/>
          <p:cNvSpPr>
            <a:spLocks noGrp="1"/>
          </p:cNvSpPr>
          <p:nvPr>
            <p:ph type="sldNum" idx="12"/>
          </p:nvPr>
        </p:nvSpPr>
        <p:spPr>
          <a:xfrm>
            <a:off x="195072" y="6208776"/>
            <a:ext cx="609600" cy="4572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0" tIns="0" rIns="0" bIns="0" anchor="ctr" anchorCtr="1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80" name="Google Shape;80;p25"/>
          <p:cNvSpPr/>
          <p:nvPr/>
        </p:nvSpPr>
        <p:spPr>
          <a:xfrm rot="10800000" flipH="1">
            <a:off x="91076" y="4683555"/>
            <a:ext cx="12009120" cy="914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1" name="Google Shape;81;p25"/>
          <p:cNvSpPr/>
          <p:nvPr/>
        </p:nvSpPr>
        <p:spPr>
          <a:xfrm>
            <a:off x="91345" y="4650475"/>
            <a:ext cx="12008852" cy="45719"/>
          </a:xfrm>
          <a:prstGeom prst="rect">
            <a:avLst/>
          </a:prstGeom>
          <a:solidFill>
            <a:srgbClr val="DCA8A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2" name="Google Shape;82;p25"/>
          <p:cNvSpPr/>
          <p:nvPr/>
        </p:nvSpPr>
        <p:spPr>
          <a:xfrm>
            <a:off x="91348" y="4773225"/>
            <a:ext cx="12008849" cy="48807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3" name="Google Shape;83;p25"/>
          <p:cNvSpPr txBox="1">
            <a:spLocks noGrp="1"/>
          </p:cNvSpPr>
          <p:nvPr>
            <p:ph type="body" idx="1"/>
          </p:nvPr>
        </p:nvSpPr>
        <p:spPr>
          <a:xfrm>
            <a:off x="1219200" y="5445825"/>
            <a:ext cx="9753600" cy="68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ts val="1360"/>
              <a:buFont typeface="Noto Sans Symbols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93369" algn="l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ts val="1020"/>
              <a:buFont typeface="Noto Sans Symbols"/>
              <a:buChar char="●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82575" algn="l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rgbClr val="DCA8A8"/>
              </a:buClr>
              <a:buSzPts val="850"/>
              <a:buFont typeface="Noto Sans Symbols"/>
              <a:buChar char="●"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74319" algn="l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chemeClr val="accent3"/>
              </a:buClr>
              <a:buSzPts val="720"/>
              <a:buFont typeface="Noto Sans Symbols"/>
              <a:buChar char="●"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85750" algn="l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chemeClr val="accent3"/>
              </a:buClr>
              <a:buSzPts val="900"/>
              <a:buFont typeface="Calibri"/>
              <a:buChar char="o"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Calibri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Calibri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rgbClr val="DCA8A8"/>
              </a:buClr>
              <a:buSzPts val="1800"/>
              <a:buFont typeface="Calibri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rgbClr val="A8A8A8"/>
              </a:buClr>
              <a:buSzPts val="1800"/>
              <a:buFont typeface="Calibri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4" name="Google Shape;84;p25"/>
          <p:cNvSpPr txBox="1">
            <a:spLocks noGrp="1"/>
          </p:cNvSpPr>
          <p:nvPr>
            <p:ph type="title"/>
          </p:nvPr>
        </p:nvSpPr>
        <p:spPr>
          <a:xfrm>
            <a:off x="1219200" y="4900550"/>
            <a:ext cx="9753600" cy="522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91425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Cambria"/>
              <a:buNone/>
              <a:defRPr sz="2800" b="0" i="0" u="none" strike="noStrike" cap="none">
                <a:solidFill>
                  <a:schemeClr val="dk2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85" name="Google Shape;85;p25"/>
          <p:cNvSpPr>
            <a:spLocks noGrp="1"/>
          </p:cNvSpPr>
          <p:nvPr>
            <p:ph type="pic" idx="2"/>
          </p:nvPr>
        </p:nvSpPr>
        <p:spPr>
          <a:xfrm>
            <a:off x="91078" y="66676"/>
            <a:ext cx="12002498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rgbClr val="900000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812639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Title and Vertical Text"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6"/>
          <p:cNvSpPr txBox="1">
            <a:spLocks noGrp="1"/>
          </p:cNvSpPr>
          <p:nvPr>
            <p:ph type="body" idx="1"/>
          </p:nvPr>
        </p:nvSpPr>
        <p:spPr>
          <a:xfrm rot="5400000">
            <a:off x="4114800" y="-1447800"/>
            <a:ext cx="4572000" cy="1036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68935" algn="l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ts val="2210"/>
              <a:buFont typeface="Noto Sans Symbols"/>
              <a:buChar char="●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58140" algn="l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ts val="2040"/>
              <a:buFont typeface="Noto Sans Symbols"/>
              <a:buChar char="●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36550" algn="l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rgbClr val="DCA8A8"/>
              </a:buClr>
              <a:buSzPts val="17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30200" algn="l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Calibri"/>
              <a:buChar char="o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Calibri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Calibri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rgbClr val="DCA8A8"/>
              </a:buClr>
              <a:buSzPts val="1800"/>
              <a:buFont typeface="Calibri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rgbClr val="A8A8A8"/>
              </a:buClr>
              <a:buSzPts val="1800"/>
              <a:buFont typeface="Calibri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8" name="Google Shape;88;p26"/>
          <p:cNvSpPr txBox="1">
            <a:spLocks noGrp="1"/>
          </p:cNvSpPr>
          <p:nvPr>
            <p:ph type="dt" idx="10"/>
          </p:nvPr>
        </p:nvSpPr>
        <p:spPr>
          <a:xfrm>
            <a:off x="8229600" y="6191250"/>
            <a:ext cx="33020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9" name="Google Shape;89;p26"/>
          <p:cNvSpPr txBox="1">
            <a:spLocks noGrp="1"/>
          </p:cNvSpPr>
          <p:nvPr>
            <p:ph type="ftr" idx="11"/>
          </p:nvPr>
        </p:nvSpPr>
        <p:spPr>
          <a:xfrm>
            <a:off x="1219200" y="6172200"/>
            <a:ext cx="52832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0" name="Google Shape;90;p26"/>
          <p:cNvSpPr>
            <a:spLocks noGrp="1"/>
          </p:cNvSpPr>
          <p:nvPr>
            <p:ph type="sldNum" idx="12"/>
          </p:nvPr>
        </p:nvSpPr>
        <p:spPr>
          <a:xfrm>
            <a:off x="195072" y="6210300"/>
            <a:ext cx="609600" cy="4572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0" tIns="0" rIns="0" bIns="0" anchor="ctr" anchorCtr="1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91" name="Google Shape;91;p26"/>
          <p:cNvSpPr txBox="1">
            <a:spLocks noGrp="1"/>
          </p:cNvSpPr>
          <p:nvPr>
            <p:ph type="title"/>
          </p:nvPr>
        </p:nvSpPr>
        <p:spPr>
          <a:xfrm>
            <a:off x="1219200" y="274638"/>
            <a:ext cx="103632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91425" anchor="b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Cambria"/>
              <a:buNone/>
              <a:defRPr sz="4000" b="0" i="0" u="none" strike="noStrike" cap="none">
                <a:solidFill>
                  <a:schemeClr val="dk2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8139233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 Title and Text"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27"/>
          <p:cNvSpPr txBox="1">
            <a:spLocks noGrp="1"/>
          </p:cNvSpPr>
          <p:nvPr>
            <p:ph type="dt" idx="10"/>
          </p:nvPr>
        </p:nvSpPr>
        <p:spPr>
          <a:xfrm>
            <a:off x="8229600" y="6191250"/>
            <a:ext cx="33020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4" name="Google Shape;94;p27"/>
          <p:cNvSpPr txBox="1">
            <a:spLocks noGrp="1"/>
          </p:cNvSpPr>
          <p:nvPr>
            <p:ph type="ftr" idx="11"/>
          </p:nvPr>
        </p:nvSpPr>
        <p:spPr>
          <a:xfrm>
            <a:off x="1219200" y="6172200"/>
            <a:ext cx="52832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5" name="Google Shape;95;p27"/>
          <p:cNvSpPr>
            <a:spLocks noGrp="1"/>
          </p:cNvSpPr>
          <p:nvPr>
            <p:ph type="sldNum" idx="12"/>
          </p:nvPr>
        </p:nvSpPr>
        <p:spPr>
          <a:xfrm>
            <a:off x="195072" y="6210300"/>
            <a:ext cx="609600" cy="4572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0" tIns="0" rIns="0" bIns="0" anchor="ctr" anchorCtr="1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96" name="Google Shape;96;p27"/>
          <p:cNvSpPr txBox="1">
            <a:spLocks noGrp="1"/>
          </p:cNvSpPr>
          <p:nvPr>
            <p:ph type="body" idx="1"/>
          </p:nvPr>
        </p:nvSpPr>
        <p:spPr>
          <a:xfrm rot="5400000">
            <a:off x="2001837" y="-507996"/>
            <a:ext cx="5851525" cy="741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68935" algn="l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ts val="2210"/>
              <a:buFont typeface="Noto Sans Symbols"/>
              <a:buChar char="●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58140" algn="l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ts val="2040"/>
              <a:buFont typeface="Noto Sans Symbols"/>
              <a:buChar char="●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36550" algn="l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rgbClr val="DCA8A8"/>
              </a:buClr>
              <a:buSzPts val="17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30200" algn="l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Calibri"/>
              <a:buChar char="o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Calibri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Calibri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rgbClr val="DCA8A8"/>
              </a:buClr>
              <a:buSzPts val="1800"/>
              <a:buFont typeface="Calibri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rgbClr val="A8A8A8"/>
              </a:buClr>
              <a:buSzPts val="1800"/>
              <a:buFont typeface="Calibri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7" name="Google Shape;97;p27"/>
          <p:cNvSpPr txBox="1">
            <a:spLocks noGrp="1"/>
          </p:cNvSpPr>
          <p:nvPr>
            <p:ph type="title"/>
          </p:nvPr>
        </p:nvSpPr>
        <p:spPr>
          <a:xfrm rot="5400000">
            <a:off x="7254557" y="1859285"/>
            <a:ext cx="5851525" cy="2682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91425" anchor="b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Cambria"/>
              <a:buNone/>
              <a:defRPr sz="4000" b="0" i="0" u="none" strike="noStrike" cap="none">
                <a:solidFill>
                  <a:schemeClr val="dk2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005883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chemeClr val="bg1"/>
                </a:solidFill>
                <a:latin typeface="Cambria"/>
                <a:cs typeface="Cambr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3/6/2023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bg1"/>
                </a:solidFill>
                <a:latin typeface="Cambria"/>
                <a:cs typeface="Cambria"/>
              </a:defRPr>
            </a:lvl1pPr>
          </a:lstStyle>
          <a:p>
            <a:pPr marL="38100">
              <a:lnSpc>
                <a:spcPct val="100000"/>
              </a:lnSpc>
              <a:spcBef>
                <a:spcPts val="35"/>
              </a:spcBef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chemeClr val="bg1"/>
                </a:solidFill>
                <a:latin typeface="Cambria"/>
                <a:cs typeface="Cambr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3/6/2023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bg1"/>
                </a:solidFill>
                <a:latin typeface="Cambria"/>
                <a:cs typeface="Cambria"/>
              </a:defRPr>
            </a:lvl1pPr>
          </a:lstStyle>
          <a:p>
            <a:pPr marL="38100">
              <a:lnSpc>
                <a:spcPct val="100000"/>
              </a:lnSpc>
              <a:spcBef>
                <a:spcPts val="35"/>
              </a:spcBef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chemeClr val="bg1"/>
                </a:solidFill>
                <a:latin typeface="Cambria"/>
                <a:cs typeface="Cambr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3/6/2023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bg1"/>
                </a:solidFill>
                <a:latin typeface="Cambria"/>
                <a:cs typeface="Cambria"/>
              </a:defRPr>
            </a:lvl1pPr>
          </a:lstStyle>
          <a:p>
            <a:pPr marL="38100">
              <a:lnSpc>
                <a:spcPct val="100000"/>
              </a:lnSpc>
              <a:spcBef>
                <a:spcPts val="35"/>
              </a:spcBef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3/6/2023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bg1"/>
                </a:solidFill>
                <a:latin typeface="Cambria"/>
                <a:cs typeface="Cambria"/>
              </a:defRPr>
            </a:lvl1pPr>
          </a:lstStyle>
          <a:p>
            <a:pPr marL="38100">
              <a:lnSpc>
                <a:spcPct val="100000"/>
              </a:lnSpc>
              <a:spcBef>
                <a:spcPts val="35"/>
              </a:spcBef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Slide" type="title">
  <p:cSld name="Title Slide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" name="Google Shape;19;p17"/>
          <p:cNvSpPr>
            <a:spLocks noGrp="1"/>
          </p:cNvSpPr>
          <p:nvPr>
            <p:ph type="sldNum" idx="12"/>
          </p:nvPr>
        </p:nvSpPr>
        <p:spPr>
          <a:xfrm>
            <a:off x="195072" y="6210300"/>
            <a:ext cx="609600" cy="4572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0" tIns="0" rIns="0" bIns="0" anchor="ctr" anchorCtr="1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0" name="Google Shape;20;p17"/>
          <p:cNvSpPr/>
          <p:nvPr/>
        </p:nvSpPr>
        <p:spPr>
          <a:xfrm>
            <a:off x="83909" y="1449304"/>
            <a:ext cx="12028716" cy="152734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" name="Google Shape;21;p17"/>
          <p:cNvSpPr/>
          <p:nvPr/>
        </p:nvSpPr>
        <p:spPr>
          <a:xfrm>
            <a:off x="83909" y="1396720"/>
            <a:ext cx="12028716" cy="120580"/>
          </a:xfrm>
          <a:prstGeom prst="rect">
            <a:avLst/>
          </a:prstGeom>
          <a:solidFill>
            <a:srgbClr val="DCA8A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" name="Google Shape;22;p17"/>
          <p:cNvSpPr/>
          <p:nvPr/>
        </p:nvSpPr>
        <p:spPr>
          <a:xfrm>
            <a:off x="83909" y="2976649"/>
            <a:ext cx="12028716" cy="110532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" name="Google Shape;23;p17"/>
          <p:cNvSpPr txBox="1">
            <a:spLocks noGrp="1"/>
          </p:cNvSpPr>
          <p:nvPr>
            <p:ph type="subTitle" idx="1"/>
          </p:nvPr>
        </p:nvSpPr>
        <p:spPr>
          <a:xfrm>
            <a:off x="1727200" y="3200400"/>
            <a:ext cx="8534400" cy="13461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ts val="2210"/>
              <a:buFont typeface="Noto Sans Symbols"/>
              <a:buNone/>
              <a:defRPr sz="26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ts val="2040"/>
              <a:buFont typeface="Noto Sans Symbols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rgbClr val="DCA8A8"/>
              </a:buClr>
              <a:buSzPts val="1700"/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Calibri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rgbClr val="DCA8A8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rgbClr val="A8A8A8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4" name="Google Shape;24;p17"/>
          <p:cNvSpPr txBox="1">
            <a:spLocks noGrp="1"/>
          </p:cNvSpPr>
          <p:nvPr>
            <p:ph type="ctrTitle"/>
          </p:nvPr>
        </p:nvSpPr>
        <p:spPr>
          <a:xfrm>
            <a:off x="609600" y="1505931"/>
            <a:ext cx="109728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91425" anchor="ctr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Cambria"/>
              <a:buNone/>
              <a:defRPr sz="40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pic>
        <p:nvPicPr>
          <p:cNvPr id="25" name="Google Shape;25;p1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070384" y="4795881"/>
            <a:ext cx="1620681" cy="1796936"/>
          </a:xfrm>
          <a:prstGeom prst="rect">
            <a:avLst/>
          </a:prstGeom>
          <a:noFill/>
          <a:ln>
            <a:noFill/>
          </a:ln>
        </p:spPr>
      </p:pic>
      <p:sp>
        <p:nvSpPr>
          <p:cNvPr id="26" name="Google Shape;26;p17"/>
          <p:cNvSpPr/>
          <p:nvPr/>
        </p:nvSpPr>
        <p:spPr>
          <a:xfrm>
            <a:off x="1311546" y="6210300"/>
            <a:ext cx="6179897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James Hogg Middle School </a:t>
            </a:r>
            <a:r>
              <a:rPr lang="en-US"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– </a:t>
            </a:r>
            <a:r>
              <a:rPr lang="en-US" sz="1800" b="0" i="1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An IB World School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80323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Title and Content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8"/>
          <p:cNvSpPr txBox="1">
            <a:spLocks noGrp="1"/>
          </p:cNvSpPr>
          <p:nvPr>
            <p:ph type="dt" idx="10"/>
          </p:nvPr>
        </p:nvSpPr>
        <p:spPr>
          <a:xfrm>
            <a:off x="8229600" y="6191250"/>
            <a:ext cx="33020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9" name="Google Shape;29;p18"/>
          <p:cNvSpPr txBox="1">
            <a:spLocks noGrp="1"/>
          </p:cNvSpPr>
          <p:nvPr>
            <p:ph type="ftr" idx="11"/>
          </p:nvPr>
        </p:nvSpPr>
        <p:spPr>
          <a:xfrm>
            <a:off x="1219200" y="6172200"/>
            <a:ext cx="52832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0" name="Google Shape;30;p18"/>
          <p:cNvSpPr>
            <a:spLocks noGrp="1"/>
          </p:cNvSpPr>
          <p:nvPr>
            <p:ph type="sldNum" idx="12"/>
          </p:nvPr>
        </p:nvSpPr>
        <p:spPr>
          <a:xfrm>
            <a:off x="195072" y="6210300"/>
            <a:ext cx="609600" cy="4572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0" tIns="0" rIns="0" bIns="0" anchor="ctr" anchorCtr="1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31" name="Google Shape;31;p18"/>
          <p:cNvSpPr txBox="1">
            <a:spLocks noGrp="1"/>
          </p:cNvSpPr>
          <p:nvPr>
            <p:ph type="body" idx="1"/>
          </p:nvPr>
        </p:nvSpPr>
        <p:spPr>
          <a:xfrm>
            <a:off x="1219200" y="1447800"/>
            <a:ext cx="10363200" cy="45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68935" algn="l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ts val="2210"/>
              <a:buFont typeface="Noto Sans Symbols"/>
              <a:buChar char="●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58140" algn="l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ts val="2040"/>
              <a:buFont typeface="Noto Sans Symbols"/>
              <a:buChar char="●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36550" algn="l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rgbClr val="DCA8A8"/>
              </a:buClr>
              <a:buSzPts val="17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30200" algn="l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Calibri"/>
              <a:buChar char="o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Calibri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Calibri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rgbClr val="DCA8A8"/>
              </a:buClr>
              <a:buSzPts val="1800"/>
              <a:buFont typeface="Calibri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rgbClr val="A8A8A8"/>
              </a:buClr>
              <a:buSzPts val="1800"/>
              <a:buFont typeface="Calibri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2" name="Google Shape;32;p18"/>
          <p:cNvSpPr txBox="1">
            <a:spLocks noGrp="1"/>
          </p:cNvSpPr>
          <p:nvPr>
            <p:ph type="title"/>
          </p:nvPr>
        </p:nvSpPr>
        <p:spPr>
          <a:xfrm>
            <a:off x="1219200" y="274638"/>
            <a:ext cx="103632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91425" anchor="b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Cambria"/>
              <a:buNone/>
              <a:defRPr sz="4000" b="0" i="0" u="none" strike="noStrike" cap="none">
                <a:solidFill>
                  <a:schemeClr val="dk2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5570979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Section Header" type="secHead">
  <p:cSld name="Section Header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9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" name="Google Shape;35;p19"/>
          <p:cNvSpPr txBox="1">
            <a:spLocks noGrp="1"/>
          </p:cNvSpPr>
          <p:nvPr>
            <p:ph type="dt" idx="10"/>
          </p:nvPr>
        </p:nvSpPr>
        <p:spPr>
          <a:xfrm>
            <a:off x="8229600" y="6191250"/>
            <a:ext cx="33020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6" name="Google Shape;36;p19"/>
          <p:cNvSpPr txBox="1">
            <a:spLocks noGrp="1"/>
          </p:cNvSpPr>
          <p:nvPr>
            <p:ph type="ftr" idx="11"/>
          </p:nvPr>
        </p:nvSpPr>
        <p:spPr>
          <a:xfrm>
            <a:off x="1066800" y="6172200"/>
            <a:ext cx="5334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7" name="Google Shape;37;p19"/>
          <p:cNvSpPr/>
          <p:nvPr/>
        </p:nvSpPr>
        <p:spPr>
          <a:xfrm rot="10800000" flipH="1">
            <a:off x="92550" y="2376830"/>
            <a:ext cx="12018020" cy="914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8" name="Google Shape;38;p19"/>
          <p:cNvSpPr/>
          <p:nvPr/>
        </p:nvSpPr>
        <p:spPr>
          <a:xfrm>
            <a:off x="92195" y="2341476"/>
            <a:ext cx="12018375" cy="45719"/>
          </a:xfrm>
          <a:prstGeom prst="rect">
            <a:avLst/>
          </a:prstGeom>
          <a:solidFill>
            <a:srgbClr val="DCA8A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9" name="Google Shape;39;p19"/>
          <p:cNvSpPr/>
          <p:nvPr/>
        </p:nvSpPr>
        <p:spPr>
          <a:xfrm>
            <a:off x="91075" y="2468880"/>
            <a:ext cx="12019495" cy="4572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0" name="Google Shape;40;p19"/>
          <p:cNvSpPr>
            <a:spLocks noGrp="1"/>
          </p:cNvSpPr>
          <p:nvPr>
            <p:ph type="sldNum" idx="12"/>
          </p:nvPr>
        </p:nvSpPr>
        <p:spPr>
          <a:xfrm>
            <a:off x="195072" y="6208776"/>
            <a:ext cx="609600" cy="4572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0" tIns="0" rIns="0" bIns="0" anchor="ctr" anchorCtr="1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41" name="Google Shape;41;p19"/>
          <p:cNvSpPr txBox="1">
            <a:spLocks noGrp="1"/>
          </p:cNvSpPr>
          <p:nvPr>
            <p:ph type="body" idx="1"/>
          </p:nvPr>
        </p:nvSpPr>
        <p:spPr>
          <a:xfrm>
            <a:off x="963084" y="2547938"/>
            <a:ext cx="10363200" cy="13382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Noto Sans Symbols"/>
              <a:buNone/>
              <a:defRPr sz="24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ts val="1530"/>
              <a:buFont typeface="Noto Sans Symbols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rgbClr val="DCA8A8"/>
              </a:buClr>
              <a:buSzPts val="1360"/>
              <a:buFont typeface="Noto Sans Symbols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chemeClr val="accent3"/>
              </a:buClr>
              <a:buSzPts val="1120"/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Calibri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Calibri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Calibri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rgbClr val="DCA8A8"/>
              </a:buClr>
              <a:buSzPts val="1800"/>
              <a:buFont typeface="Calibri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rgbClr val="A8A8A8"/>
              </a:buClr>
              <a:buSzPts val="1800"/>
              <a:buFont typeface="Calibri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2" name="Google Shape;42;p19"/>
          <p:cNvSpPr txBox="1">
            <a:spLocks noGrp="1"/>
          </p:cNvSpPr>
          <p:nvPr>
            <p:ph type="title"/>
          </p:nvPr>
        </p:nvSpPr>
        <p:spPr>
          <a:xfrm>
            <a:off x="963084" y="952501"/>
            <a:ext cx="103632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91425" anchor="b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Cambria"/>
              <a:buNone/>
              <a:defRPr sz="4000" b="0" i="0" u="none" strike="noStrike" cap="none">
                <a:solidFill>
                  <a:schemeClr val="dk2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8556876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 Content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20"/>
          <p:cNvSpPr txBox="1">
            <a:spLocks noGrp="1"/>
          </p:cNvSpPr>
          <p:nvPr>
            <p:ph type="dt" idx="10"/>
          </p:nvPr>
        </p:nvSpPr>
        <p:spPr>
          <a:xfrm>
            <a:off x="8229600" y="6191250"/>
            <a:ext cx="33020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5" name="Google Shape;45;p20"/>
          <p:cNvSpPr txBox="1">
            <a:spLocks noGrp="1"/>
          </p:cNvSpPr>
          <p:nvPr>
            <p:ph type="ftr" idx="11"/>
          </p:nvPr>
        </p:nvSpPr>
        <p:spPr>
          <a:xfrm>
            <a:off x="1219200" y="6172200"/>
            <a:ext cx="52832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6" name="Google Shape;46;p20"/>
          <p:cNvSpPr>
            <a:spLocks noGrp="1"/>
          </p:cNvSpPr>
          <p:nvPr>
            <p:ph type="sldNum" idx="12"/>
          </p:nvPr>
        </p:nvSpPr>
        <p:spPr>
          <a:xfrm>
            <a:off x="195072" y="6210300"/>
            <a:ext cx="609600" cy="4572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0" tIns="0" rIns="0" bIns="0" anchor="ctr" anchorCtr="1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47" name="Google Shape;47;p20"/>
          <p:cNvSpPr txBox="1">
            <a:spLocks noGrp="1"/>
          </p:cNvSpPr>
          <p:nvPr>
            <p:ph type="body" idx="1"/>
          </p:nvPr>
        </p:nvSpPr>
        <p:spPr>
          <a:xfrm>
            <a:off x="6578600" y="1447800"/>
            <a:ext cx="4998720" cy="45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68935" algn="l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ts val="2210"/>
              <a:buFont typeface="Noto Sans Symbols"/>
              <a:buChar char="●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58140" algn="l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ts val="2040"/>
              <a:buFont typeface="Noto Sans Symbols"/>
              <a:buChar char="●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36550" algn="l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rgbClr val="DCA8A8"/>
              </a:buClr>
              <a:buSzPts val="17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30200" algn="l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Calibri"/>
              <a:buChar char="o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Calibri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Calibri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rgbClr val="DCA8A8"/>
              </a:buClr>
              <a:buSzPts val="1800"/>
              <a:buFont typeface="Calibri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rgbClr val="A8A8A8"/>
              </a:buClr>
              <a:buSzPts val="1800"/>
              <a:buFont typeface="Calibri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8" name="Google Shape;48;p20"/>
          <p:cNvSpPr txBox="1">
            <a:spLocks noGrp="1"/>
          </p:cNvSpPr>
          <p:nvPr>
            <p:ph type="body" idx="2"/>
          </p:nvPr>
        </p:nvSpPr>
        <p:spPr>
          <a:xfrm>
            <a:off x="1219200" y="1447800"/>
            <a:ext cx="4998720" cy="45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68935" algn="l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ts val="2210"/>
              <a:buFont typeface="Noto Sans Symbols"/>
              <a:buChar char="●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58140" algn="l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ts val="2040"/>
              <a:buFont typeface="Noto Sans Symbols"/>
              <a:buChar char="●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36550" algn="l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rgbClr val="DCA8A8"/>
              </a:buClr>
              <a:buSzPts val="17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30200" algn="l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Calibri"/>
              <a:buChar char="o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Calibri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Calibri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rgbClr val="DCA8A8"/>
              </a:buClr>
              <a:buSzPts val="1800"/>
              <a:buFont typeface="Calibri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rgbClr val="A8A8A8"/>
              </a:buClr>
              <a:buSzPts val="1800"/>
              <a:buFont typeface="Calibri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9" name="Google Shape;49;p20"/>
          <p:cNvSpPr txBox="1">
            <a:spLocks noGrp="1"/>
          </p:cNvSpPr>
          <p:nvPr>
            <p:ph type="title"/>
          </p:nvPr>
        </p:nvSpPr>
        <p:spPr>
          <a:xfrm>
            <a:off x="1219200" y="274638"/>
            <a:ext cx="103632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91425" anchor="b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Cambria"/>
              <a:buNone/>
              <a:defRPr sz="4000" b="0" i="0" u="none" strike="noStrike" cap="none">
                <a:solidFill>
                  <a:schemeClr val="dk2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6186534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15.xml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0" y="0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0" y="6858000"/>
                </a:moveTo>
                <a:lnTo>
                  <a:pt x="12192000" y="6858000"/>
                </a:lnTo>
                <a:lnTo>
                  <a:pt x="121920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86868" y="1411224"/>
            <a:ext cx="12018645" cy="91440"/>
          </a:xfrm>
          <a:custGeom>
            <a:avLst/>
            <a:gdLst/>
            <a:ahLst/>
            <a:cxnLst/>
            <a:rect l="l" t="t" r="r" b="b"/>
            <a:pathLst>
              <a:path w="12018645" h="91440">
                <a:moveTo>
                  <a:pt x="0" y="91439"/>
                </a:moveTo>
                <a:lnTo>
                  <a:pt x="12018264" y="91439"/>
                </a:lnTo>
                <a:lnTo>
                  <a:pt x="12018264" y="0"/>
                </a:lnTo>
                <a:lnTo>
                  <a:pt x="0" y="0"/>
                </a:lnTo>
                <a:lnTo>
                  <a:pt x="0" y="91439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195071" y="6210300"/>
            <a:ext cx="609600" cy="457200"/>
          </a:xfrm>
          <a:custGeom>
            <a:avLst/>
            <a:gdLst/>
            <a:ahLst/>
            <a:cxnLst/>
            <a:rect l="l" t="t" r="r" b="b"/>
            <a:pathLst>
              <a:path w="609600" h="457200">
                <a:moveTo>
                  <a:pt x="304800" y="0"/>
                </a:moveTo>
                <a:lnTo>
                  <a:pt x="250011" y="3683"/>
                </a:lnTo>
                <a:lnTo>
                  <a:pt x="198444" y="14301"/>
                </a:lnTo>
                <a:lnTo>
                  <a:pt x="150960" y="31210"/>
                </a:lnTo>
                <a:lnTo>
                  <a:pt x="108420" y="53764"/>
                </a:lnTo>
                <a:lnTo>
                  <a:pt x="71684" y="81316"/>
                </a:lnTo>
                <a:lnTo>
                  <a:pt x="41613" y="113221"/>
                </a:lnTo>
                <a:lnTo>
                  <a:pt x="19068" y="148834"/>
                </a:lnTo>
                <a:lnTo>
                  <a:pt x="4910" y="187509"/>
                </a:lnTo>
                <a:lnTo>
                  <a:pt x="0" y="228600"/>
                </a:lnTo>
                <a:lnTo>
                  <a:pt x="4910" y="269690"/>
                </a:lnTo>
                <a:lnTo>
                  <a:pt x="19068" y="308365"/>
                </a:lnTo>
                <a:lnTo>
                  <a:pt x="41613" y="343978"/>
                </a:lnTo>
                <a:lnTo>
                  <a:pt x="71684" y="375883"/>
                </a:lnTo>
                <a:lnTo>
                  <a:pt x="108420" y="403435"/>
                </a:lnTo>
                <a:lnTo>
                  <a:pt x="150960" y="425989"/>
                </a:lnTo>
                <a:lnTo>
                  <a:pt x="198444" y="442898"/>
                </a:lnTo>
                <a:lnTo>
                  <a:pt x="250011" y="453516"/>
                </a:lnTo>
                <a:lnTo>
                  <a:pt x="304800" y="457200"/>
                </a:lnTo>
                <a:lnTo>
                  <a:pt x="359588" y="453516"/>
                </a:lnTo>
                <a:lnTo>
                  <a:pt x="411155" y="442898"/>
                </a:lnTo>
                <a:lnTo>
                  <a:pt x="458639" y="425989"/>
                </a:lnTo>
                <a:lnTo>
                  <a:pt x="501179" y="403435"/>
                </a:lnTo>
                <a:lnTo>
                  <a:pt x="537915" y="375883"/>
                </a:lnTo>
                <a:lnTo>
                  <a:pt x="567986" y="343978"/>
                </a:lnTo>
                <a:lnTo>
                  <a:pt x="590531" y="308365"/>
                </a:lnTo>
                <a:lnTo>
                  <a:pt x="604689" y="269690"/>
                </a:lnTo>
                <a:lnTo>
                  <a:pt x="609600" y="228600"/>
                </a:lnTo>
                <a:lnTo>
                  <a:pt x="604689" y="187509"/>
                </a:lnTo>
                <a:lnTo>
                  <a:pt x="590531" y="148834"/>
                </a:lnTo>
                <a:lnTo>
                  <a:pt x="567986" y="113221"/>
                </a:lnTo>
                <a:lnTo>
                  <a:pt x="537915" y="81316"/>
                </a:lnTo>
                <a:lnTo>
                  <a:pt x="501179" y="53764"/>
                </a:lnTo>
                <a:lnTo>
                  <a:pt x="458639" y="31210"/>
                </a:lnTo>
                <a:lnTo>
                  <a:pt x="411155" y="14301"/>
                </a:lnTo>
                <a:lnTo>
                  <a:pt x="359588" y="3683"/>
                </a:lnTo>
                <a:lnTo>
                  <a:pt x="304800" y="0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440171" y="1886864"/>
            <a:ext cx="1311656" cy="635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0" i="0">
                <a:solidFill>
                  <a:schemeClr val="bg1"/>
                </a:solidFill>
                <a:latin typeface="Cambria"/>
                <a:cs typeface="Cambr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156525" y="2523553"/>
            <a:ext cx="6758305" cy="27057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3/6/2023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362521" y="6322304"/>
            <a:ext cx="274955" cy="2349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0">
                <a:solidFill>
                  <a:schemeClr val="bg1"/>
                </a:solidFill>
                <a:latin typeface="Cambria"/>
                <a:cs typeface="Cambria"/>
              </a:defRPr>
            </a:lvl1pPr>
          </a:lstStyle>
          <a:p>
            <a:pPr marL="38100">
              <a:lnSpc>
                <a:spcPct val="100000"/>
              </a:lnSpc>
              <a:spcBef>
                <a:spcPts val="35"/>
              </a:spcBef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>
            <a:alphaModFix/>
          </a:blip>
          <a:tile tx="0" ty="0" sx="55000" sy="55000" flip="none" algn="tl"/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" name="Google Shape;11;p16"/>
          <p:cNvSpPr txBox="1">
            <a:spLocks noGrp="1"/>
          </p:cNvSpPr>
          <p:nvPr>
            <p:ph type="dt" idx="10"/>
          </p:nvPr>
        </p:nvSpPr>
        <p:spPr>
          <a:xfrm>
            <a:off x="8229600" y="6191250"/>
            <a:ext cx="33020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6"/>
          <p:cNvSpPr>
            <a:spLocks noGrp="1"/>
          </p:cNvSpPr>
          <p:nvPr>
            <p:ph type="sldNum" idx="12"/>
          </p:nvPr>
        </p:nvSpPr>
        <p:spPr>
          <a:xfrm>
            <a:off x="195072" y="6210300"/>
            <a:ext cx="609600" cy="4572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0" tIns="0" rIns="0" bIns="0" anchor="ctr" anchorCtr="1">
            <a:noAutofit/>
          </a:bodyPr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L="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defRPr>
            </a:lvl2pPr>
            <a:lvl3pPr marL="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defRPr>
            </a:lvl3pPr>
            <a:lvl4pPr marL="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defRPr>
            </a:lvl4pPr>
            <a:lvl5pPr marL="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defRPr>
            </a:lvl5pPr>
            <a:lvl6pPr marL="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defRPr>
            </a:lvl6pPr>
            <a:lvl7pPr marL="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defRPr>
            </a:lvl7pPr>
            <a:lvl8pPr marL="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defRPr>
            </a:lvl8pPr>
            <a:lvl9pPr marL="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3" name="Google Shape;13;p16"/>
          <p:cNvSpPr txBox="1">
            <a:spLocks noGrp="1"/>
          </p:cNvSpPr>
          <p:nvPr>
            <p:ph type="body" idx="1"/>
          </p:nvPr>
        </p:nvSpPr>
        <p:spPr>
          <a:xfrm>
            <a:off x="1219200" y="1447800"/>
            <a:ext cx="10363200" cy="45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68935" algn="l" rtl="0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ts val="2210"/>
              <a:buFont typeface="Noto Sans Symbols"/>
              <a:buChar char="●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58140" algn="l" rtl="0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ts val="2040"/>
              <a:buFont typeface="Noto Sans Symbols"/>
              <a:buChar char="●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36550" algn="l" rtl="0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rgbClr val="DCA8A8"/>
              </a:buClr>
              <a:buSzPts val="17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30200" algn="l" rtl="0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Calibri"/>
              <a:buChar char="o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Calibri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Calibri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rgbClr val="DCA8A8"/>
              </a:buClr>
              <a:buSzPts val="1800"/>
              <a:buFont typeface="Calibri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rgbClr val="A8A8A8"/>
              </a:buClr>
              <a:buSzPts val="1800"/>
              <a:buFont typeface="Calibri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6"/>
          <p:cNvSpPr txBox="1">
            <a:spLocks noGrp="1"/>
          </p:cNvSpPr>
          <p:nvPr>
            <p:ph type="title"/>
          </p:nvPr>
        </p:nvSpPr>
        <p:spPr>
          <a:xfrm>
            <a:off x="1219200" y="274638"/>
            <a:ext cx="103632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91425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Cambria"/>
              <a:buNone/>
              <a:defRPr sz="4000" b="0" i="0" u="none" strike="noStrike" cap="none">
                <a:solidFill>
                  <a:schemeClr val="dk2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5" name="Google Shape;15;p16"/>
          <p:cNvSpPr txBox="1">
            <a:spLocks noGrp="1"/>
          </p:cNvSpPr>
          <p:nvPr>
            <p:ph type="ftr" idx="11"/>
          </p:nvPr>
        </p:nvSpPr>
        <p:spPr>
          <a:xfrm>
            <a:off x="1219200" y="6172200"/>
            <a:ext cx="52832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6" name="Google Shape;16;p16"/>
          <p:cNvSpPr/>
          <p:nvPr/>
        </p:nvSpPr>
        <p:spPr>
          <a:xfrm rot="10800000" flipH="1">
            <a:off x="86990" y="1411923"/>
            <a:ext cx="12018020" cy="914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76688578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0" y="6858000"/>
                </a:moveTo>
                <a:lnTo>
                  <a:pt x="12192000" y="6858000"/>
                </a:lnTo>
                <a:lnTo>
                  <a:pt x="121920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3819" y="1517903"/>
            <a:ext cx="12029440" cy="1458595"/>
          </a:xfrm>
          <a:custGeom>
            <a:avLst/>
            <a:gdLst/>
            <a:ahLst/>
            <a:cxnLst/>
            <a:rect l="l" t="t" r="r" b="b"/>
            <a:pathLst>
              <a:path w="12029440" h="1458595">
                <a:moveTo>
                  <a:pt x="0" y="1458467"/>
                </a:moveTo>
                <a:lnTo>
                  <a:pt x="12028932" y="1458467"/>
                </a:lnTo>
                <a:lnTo>
                  <a:pt x="12028932" y="0"/>
                </a:lnTo>
                <a:lnTo>
                  <a:pt x="0" y="0"/>
                </a:lnTo>
                <a:lnTo>
                  <a:pt x="0" y="1458467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83819" y="1395983"/>
            <a:ext cx="12029440" cy="121920"/>
          </a:xfrm>
          <a:custGeom>
            <a:avLst/>
            <a:gdLst/>
            <a:ahLst/>
            <a:cxnLst/>
            <a:rect l="l" t="t" r="r" b="b"/>
            <a:pathLst>
              <a:path w="12029440" h="121919">
                <a:moveTo>
                  <a:pt x="0" y="0"/>
                </a:moveTo>
                <a:lnTo>
                  <a:pt x="12028932" y="0"/>
                </a:lnTo>
                <a:lnTo>
                  <a:pt x="12028932" y="121920"/>
                </a:lnTo>
                <a:lnTo>
                  <a:pt x="0" y="121920"/>
                </a:lnTo>
                <a:lnTo>
                  <a:pt x="0" y="0"/>
                </a:lnTo>
                <a:close/>
              </a:path>
            </a:pathLst>
          </a:custGeom>
          <a:solidFill>
            <a:srgbClr val="DCA8A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83819" y="2976372"/>
            <a:ext cx="12029440" cy="111760"/>
          </a:xfrm>
          <a:custGeom>
            <a:avLst/>
            <a:gdLst/>
            <a:ahLst/>
            <a:cxnLst/>
            <a:rect l="l" t="t" r="r" b="b"/>
            <a:pathLst>
              <a:path w="12029440" h="111760">
                <a:moveTo>
                  <a:pt x="0" y="0"/>
                </a:moveTo>
                <a:lnTo>
                  <a:pt x="12028932" y="0"/>
                </a:lnTo>
                <a:lnTo>
                  <a:pt x="12028932" y="111251"/>
                </a:lnTo>
                <a:lnTo>
                  <a:pt x="0" y="111251"/>
                </a:lnTo>
                <a:lnTo>
                  <a:pt x="0" y="0"/>
                </a:lnTo>
                <a:close/>
              </a:path>
            </a:pathLst>
          </a:custGeom>
          <a:solidFill>
            <a:srgbClr val="CACAC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0070592" y="4796028"/>
            <a:ext cx="1619999" cy="179679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390271" y="6237203"/>
            <a:ext cx="596519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latin typeface="Verdana"/>
                <a:cs typeface="Verdana"/>
              </a:rPr>
              <a:t>James </a:t>
            </a:r>
            <a:r>
              <a:rPr sz="1800" b="1" dirty="0">
                <a:latin typeface="Verdana"/>
                <a:cs typeface="Verdana"/>
              </a:rPr>
              <a:t>Hogg </a:t>
            </a:r>
            <a:r>
              <a:rPr sz="1800" b="1" spc="-5" dirty="0">
                <a:latin typeface="Verdana"/>
                <a:cs typeface="Verdana"/>
              </a:rPr>
              <a:t>Middle </a:t>
            </a:r>
            <a:r>
              <a:rPr sz="1800" b="1" dirty="0">
                <a:latin typeface="Verdana"/>
                <a:cs typeface="Verdana"/>
              </a:rPr>
              <a:t>School </a:t>
            </a:r>
            <a:r>
              <a:rPr sz="1800" dirty="0">
                <a:latin typeface="Verdana"/>
                <a:cs typeface="Verdana"/>
              </a:rPr>
              <a:t>– </a:t>
            </a:r>
            <a:r>
              <a:rPr sz="1800" i="1" spc="-5" dirty="0">
                <a:latin typeface="Verdana"/>
                <a:cs typeface="Verdana"/>
              </a:rPr>
              <a:t>An IB </a:t>
            </a:r>
            <a:r>
              <a:rPr sz="1800" i="1" dirty="0">
                <a:latin typeface="Verdana"/>
                <a:cs typeface="Verdana"/>
              </a:rPr>
              <a:t>World</a:t>
            </a:r>
            <a:r>
              <a:rPr sz="1800" i="1" spc="-35" dirty="0">
                <a:latin typeface="Verdana"/>
                <a:cs typeface="Verdana"/>
              </a:rPr>
              <a:t> </a:t>
            </a:r>
            <a:r>
              <a:rPr sz="1800" i="1" dirty="0">
                <a:latin typeface="Verdana"/>
                <a:cs typeface="Verdana"/>
              </a:rPr>
              <a:t>School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822858" y="3196823"/>
            <a:ext cx="4635342" cy="1103507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5"/>
              </a:spcBef>
            </a:pPr>
            <a:r>
              <a:rPr lang="en-US" sz="4400" dirty="0">
                <a:solidFill>
                  <a:srgbClr val="313131"/>
                </a:solidFill>
                <a:latin typeface="Calibri"/>
                <a:cs typeface="Calibri"/>
              </a:rPr>
              <a:t>March 6, 2023</a:t>
            </a:r>
            <a:endParaRPr sz="4400" dirty="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114"/>
              </a:spcBef>
            </a:pPr>
            <a:r>
              <a:rPr sz="2600" dirty="0">
                <a:solidFill>
                  <a:srgbClr val="313131"/>
                </a:solidFill>
                <a:latin typeface="Calibri"/>
                <a:cs typeface="Calibri"/>
              </a:rPr>
              <a:t>4:15pm -</a:t>
            </a:r>
            <a:r>
              <a:rPr sz="2600" spc="-50" dirty="0">
                <a:solidFill>
                  <a:srgbClr val="313131"/>
                </a:solidFill>
                <a:latin typeface="Calibri"/>
                <a:cs typeface="Calibri"/>
              </a:rPr>
              <a:t> </a:t>
            </a:r>
            <a:r>
              <a:rPr sz="2600" dirty="0">
                <a:solidFill>
                  <a:srgbClr val="313131"/>
                </a:solidFill>
                <a:latin typeface="Calibri"/>
                <a:cs typeface="Calibri"/>
              </a:rPr>
              <a:t>5:00pm</a:t>
            </a:r>
            <a:endParaRPr sz="2600" dirty="0">
              <a:latin typeface="Calibri"/>
              <a:cs typeface="Calibri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143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SD</a:t>
            </a:r>
            <a:r>
              <a:rPr dirty="0"/>
              <a:t>M</a:t>
            </a:r>
            <a:r>
              <a:rPr spc="-5" dirty="0"/>
              <a:t>C</a:t>
            </a:r>
          </a:p>
        </p:txBody>
      </p:sp>
      <p:sp>
        <p:nvSpPr>
          <p:cNvPr id="11" name="object 11"/>
          <p:cNvSpPr/>
          <p:nvPr/>
        </p:nvSpPr>
        <p:spPr>
          <a:xfrm>
            <a:off x="195071" y="6210300"/>
            <a:ext cx="609600" cy="457200"/>
          </a:xfrm>
          <a:custGeom>
            <a:avLst/>
            <a:gdLst/>
            <a:ahLst/>
            <a:cxnLst/>
            <a:rect l="l" t="t" r="r" b="b"/>
            <a:pathLst>
              <a:path w="609600" h="457200">
                <a:moveTo>
                  <a:pt x="304800" y="0"/>
                </a:moveTo>
                <a:lnTo>
                  <a:pt x="250011" y="3683"/>
                </a:lnTo>
                <a:lnTo>
                  <a:pt x="198444" y="14301"/>
                </a:lnTo>
                <a:lnTo>
                  <a:pt x="150960" y="31210"/>
                </a:lnTo>
                <a:lnTo>
                  <a:pt x="108420" y="53764"/>
                </a:lnTo>
                <a:lnTo>
                  <a:pt x="71684" y="81316"/>
                </a:lnTo>
                <a:lnTo>
                  <a:pt x="41613" y="113221"/>
                </a:lnTo>
                <a:lnTo>
                  <a:pt x="19068" y="148834"/>
                </a:lnTo>
                <a:lnTo>
                  <a:pt x="4910" y="187509"/>
                </a:lnTo>
                <a:lnTo>
                  <a:pt x="0" y="228600"/>
                </a:lnTo>
                <a:lnTo>
                  <a:pt x="4910" y="269690"/>
                </a:lnTo>
                <a:lnTo>
                  <a:pt x="19068" y="308365"/>
                </a:lnTo>
                <a:lnTo>
                  <a:pt x="41613" y="343978"/>
                </a:lnTo>
                <a:lnTo>
                  <a:pt x="71684" y="375883"/>
                </a:lnTo>
                <a:lnTo>
                  <a:pt x="108420" y="403435"/>
                </a:lnTo>
                <a:lnTo>
                  <a:pt x="150960" y="425989"/>
                </a:lnTo>
                <a:lnTo>
                  <a:pt x="198444" y="442898"/>
                </a:lnTo>
                <a:lnTo>
                  <a:pt x="250011" y="453516"/>
                </a:lnTo>
                <a:lnTo>
                  <a:pt x="304800" y="457200"/>
                </a:lnTo>
                <a:lnTo>
                  <a:pt x="359588" y="453516"/>
                </a:lnTo>
                <a:lnTo>
                  <a:pt x="411155" y="442898"/>
                </a:lnTo>
                <a:lnTo>
                  <a:pt x="458639" y="425989"/>
                </a:lnTo>
                <a:lnTo>
                  <a:pt x="501179" y="403435"/>
                </a:lnTo>
                <a:lnTo>
                  <a:pt x="537915" y="375883"/>
                </a:lnTo>
                <a:lnTo>
                  <a:pt x="567986" y="343978"/>
                </a:lnTo>
                <a:lnTo>
                  <a:pt x="590531" y="308365"/>
                </a:lnTo>
                <a:lnTo>
                  <a:pt x="604689" y="269690"/>
                </a:lnTo>
                <a:lnTo>
                  <a:pt x="609600" y="228600"/>
                </a:lnTo>
                <a:lnTo>
                  <a:pt x="604689" y="187509"/>
                </a:lnTo>
                <a:lnTo>
                  <a:pt x="590531" y="148834"/>
                </a:lnTo>
                <a:lnTo>
                  <a:pt x="567986" y="113221"/>
                </a:lnTo>
                <a:lnTo>
                  <a:pt x="537915" y="81316"/>
                </a:lnTo>
                <a:lnTo>
                  <a:pt x="501179" y="53764"/>
                </a:lnTo>
                <a:lnTo>
                  <a:pt x="458639" y="31210"/>
                </a:lnTo>
                <a:lnTo>
                  <a:pt x="411155" y="14301"/>
                </a:lnTo>
                <a:lnTo>
                  <a:pt x="359588" y="3683"/>
                </a:lnTo>
                <a:lnTo>
                  <a:pt x="304800" y="0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436689" y="6313423"/>
            <a:ext cx="12446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dirty="0">
                <a:solidFill>
                  <a:srgbClr val="FFFFFF"/>
                </a:solidFill>
                <a:latin typeface="Cambria"/>
                <a:cs typeface="Cambria"/>
              </a:rPr>
              <a:t>1</a:t>
            </a:r>
            <a:endParaRPr sz="1400">
              <a:latin typeface="Cambria"/>
              <a:cs typeface="Cambria"/>
            </a:endParaRPr>
          </a:p>
        </p:txBody>
      </p:sp>
    </p:spTree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71600" y="533400"/>
            <a:ext cx="4953000" cy="829714"/>
          </a:xfrm>
          <a:prstGeom prst="rect">
            <a:avLst/>
          </a:prstGeom>
        </p:spPr>
        <p:txBody>
          <a:bodyPr vert="horz" wrap="square" lIns="0" tIns="2120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670"/>
              </a:spcBef>
            </a:pPr>
            <a:r>
              <a:rPr lang="en-US" sz="4000" spc="-5" dirty="0">
                <a:solidFill>
                  <a:srgbClr val="313131"/>
                </a:solidFill>
                <a:latin typeface="Cambria"/>
                <a:cs typeface="Cambria"/>
              </a:rPr>
              <a:t>Calendar Review </a:t>
            </a:r>
            <a:endParaRPr lang="en-US" sz="4000" spc="-10" dirty="0">
              <a:highlight>
                <a:srgbClr val="FFFF00"/>
              </a:highlight>
              <a:latin typeface="Cambria"/>
              <a:cs typeface="Cambria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444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35"/>
              </a:spcBef>
            </a:pPr>
            <a:fld id="{81D60167-4931-47E6-BA6A-407CBD079E47}" type="slidenum">
              <a:rPr dirty="0"/>
              <a:t>10</a:t>
            </a:fld>
            <a:endParaRPr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9B6234B-0763-6688-FA46-CE6EF6647569}"/>
              </a:ext>
            </a:extLst>
          </p:cNvPr>
          <p:cNvSpPr txBox="1"/>
          <p:nvPr/>
        </p:nvSpPr>
        <p:spPr>
          <a:xfrm>
            <a:off x="1371600" y="1752600"/>
            <a:ext cx="8991600" cy="1649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marR="0" lvl="1" indent="-285750">
              <a:lnSpc>
                <a:spcPct val="115000"/>
              </a:lnSpc>
              <a:spcBef>
                <a:spcPts val="36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800" dirty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Coffee with the Principal- March 22</a:t>
            </a:r>
          </a:p>
          <a:p>
            <a:pPr marL="742950" marR="0" lvl="1" indent="-285750">
              <a:lnSpc>
                <a:spcPct val="115000"/>
              </a:lnSpc>
              <a:spcBef>
                <a:spcPts val="36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800" dirty="0">
                <a:latin typeface="Cambria" panose="020405030504060302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Loteria Night- PTA Fundraiser- March 25</a:t>
            </a:r>
            <a:endParaRPr lang="en-US" sz="2800" dirty="0">
              <a:effectLst/>
              <a:latin typeface="Cambria" panose="02040503050406030204" pitchFamily="18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742950" marR="0" lvl="1" indent="-285750">
              <a:lnSpc>
                <a:spcPct val="115000"/>
              </a:lnSpc>
              <a:spcBef>
                <a:spcPts val="36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800" dirty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Literacy Night – April </a:t>
            </a:r>
            <a:endParaRPr lang="en-US" sz="2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297924" y="690196"/>
            <a:ext cx="124587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5" dirty="0">
                <a:solidFill>
                  <a:srgbClr val="313131"/>
                </a:solidFill>
                <a:latin typeface="Cambria"/>
                <a:cs typeface="Cambria"/>
              </a:rPr>
              <a:t>Q &amp;</a:t>
            </a:r>
            <a:r>
              <a:rPr sz="4000" spc="-95" dirty="0">
                <a:solidFill>
                  <a:srgbClr val="313131"/>
                </a:solidFill>
                <a:latin typeface="Cambria"/>
                <a:cs typeface="Cambria"/>
              </a:rPr>
              <a:t> </a:t>
            </a:r>
            <a:r>
              <a:rPr sz="4000" spc="-5" dirty="0">
                <a:solidFill>
                  <a:srgbClr val="313131"/>
                </a:solidFill>
                <a:latin typeface="Cambria"/>
                <a:cs typeface="Cambria"/>
              </a:rPr>
              <a:t>A</a:t>
            </a:r>
            <a:endParaRPr sz="4000">
              <a:latin typeface="Cambria"/>
              <a:cs typeface="Cambri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929140" y="1914144"/>
            <a:ext cx="6359639" cy="396391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444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35"/>
              </a:spcBef>
            </a:pPr>
            <a:fld id="{81D60167-4931-47E6-BA6A-407CBD079E47}" type="slidenum">
              <a:rPr dirty="0"/>
              <a:t>11</a:t>
            </a:fld>
            <a:endParaRPr dirty="0"/>
          </a:p>
        </p:txBody>
      </p:sp>
    </p:spTree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0" y="6858000"/>
                </a:moveTo>
                <a:lnTo>
                  <a:pt x="12192000" y="6858000"/>
                </a:lnTo>
                <a:lnTo>
                  <a:pt x="121920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6868" y="1411224"/>
            <a:ext cx="12018645" cy="91440"/>
          </a:xfrm>
          <a:custGeom>
            <a:avLst/>
            <a:gdLst/>
            <a:ahLst/>
            <a:cxnLst/>
            <a:rect l="l" t="t" r="r" b="b"/>
            <a:pathLst>
              <a:path w="12018645" h="91440">
                <a:moveTo>
                  <a:pt x="0" y="91439"/>
                </a:moveTo>
                <a:lnTo>
                  <a:pt x="12018264" y="91439"/>
                </a:lnTo>
                <a:lnTo>
                  <a:pt x="12018264" y="0"/>
                </a:lnTo>
                <a:lnTo>
                  <a:pt x="0" y="0"/>
                </a:lnTo>
                <a:lnTo>
                  <a:pt x="0" y="91439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718804" y="1320754"/>
            <a:ext cx="4197350" cy="5942652"/>
          </a:xfrm>
          <a:prstGeom prst="rect">
            <a:avLst/>
          </a:prstGeom>
        </p:spPr>
        <p:txBody>
          <a:bodyPr vert="horz" wrap="square" lIns="0" tIns="1854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60"/>
              </a:spcBef>
            </a:pPr>
            <a:r>
              <a:rPr sz="3200" spc="-5" dirty="0">
                <a:latin typeface="Calibri"/>
                <a:cs typeface="Calibri"/>
              </a:rPr>
              <a:t>Agenda:</a:t>
            </a:r>
            <a:endParaRPr sz="3200" dirty="0">
              <a:latin typeface="Calibri"/>
              <a:cs typeface="Calibri"/>
            </a:endParaRPr>
          </a:p>
          <a:p>
            <a:pPr marL="469900" indent="-457200">
              <a:spcBef>
                <a:spcPts val="1180"/>
              </a:spcBef>
              <a:buClr>
                <a:srgbClr val="C00000"/>
              </a:buClr>
              <a:buSzPct val="78571"/>
              <a:buChar char="●"/>
              <a:tabLst>
                <a:tab pos="469265" algn="l"/>
                <a:tab pos="469900" algn="l"/>
              </a:tabLst>
            </a:pPr>
            <a:r>
              <a:rPr sz="2800" spc="-5" dirty="0">
                <a:latin typeface="Calibri"/>
                <a:cs typeface="Calibri"/>
              </a:rPr>
              <a:t>Essential Agreements</a:t>
            </a:r>
            <a:endParaRPr lang="en-US" sz="2800" spc="-5" dirty="0">
              <a:latin typeface="Calibri"/>
              <a:cs typeface="Calibri"/>
            </a:endParaRPr>
          </a:p>
          <a:p>
            <a:pPr marL="469900" indent="-457200">
              <a:spcBef>
                <a:spcPts val="1180"/>
              </a:spcBef>
              <a:buClr>
                <a:srgbClr val="C00000"/>
              </a:buClr>
              <a:buSzPct val="78571"/>
              <a:buChar char="●"/>
              <a:tabLst>
                <a:tab pos="469265" algn="l"/>
                <a:tab pos="469900" algn="l"/>
              </a:tabLst>
            </a:pPr>
            <a:r>
              <a:rPr lang="en-US" sz="2800" spc="-5" dirty="0">
                <a:latin typeface="Calibri"/>
                <a:cs typeface="Calibri"/>
              </a:rPr>
              <a:t>Staffing </a:t>
            </a:r>
          </a:p>
          <a:p>
            <a:pPr marL="469900" indent="-457200">
              <a:spcBef>
                <a:spcPts val="1180"/>
              </a:spcBef>
              <a:buClr>
                <a:srgbClr val="C00000"/>
              </a:buClr>
              <a:buSzPct val="78571"/>
              <a:buChar char="●"/>
              <a:tabLst>
                <a:tab pos="469265" algn="l"/>
                <a:tab pos="469900" algn="l"/>
              </a:tabLst>
            </a:pPr>
            <a:r>
              <a:rPr lang="en-US" sz="2800" spc="-5" dirty="0">
                <a:latin typeface="Calibri"/>
                <a:cs typeface="Calibri"/>
              </a:rPr>
              <a:t>Facilitates </a:t>
            </a:r>
          </a:p>
          <a:p>
            <a:pPr marL="469900" indent="-457200">
              <a:spcBef>
                <a:spcPts val="1180"/>
              </a:spcBef>
              <a:buClr>
                <a:srgbClr val="C00000"/>
              </a:buClr>
              <a:buSzPct val="78571"/>
              <a:buFontTx/>
              <a:buChar char="●"/>
              <a:tabLst>
                <a:tab pos="469265" algn="l"/>
                <a:tab pos="469900" algn="l"/>
              </a:tabLst>
            </a:pPr>
            <a:r>
              <a:rPr lang="en-US" sz="2800" spc="-5" dirty="0">
                <a:cs typeface="Calibri"/>
              </a:rPr>
              <a:t>Safety </a:t>
            </a:r>
          </a:p>
          <a:p>
            <a:pPr marL="469900" indent="-457200">
              <a:spcBef>
                <a:spcPts val="1180"/>
              </a:spcBef>
              <a:buClr>
                <a:srgbClr val="C00000"/>
              </a:buClr>
              <a:buSzPct val="78571"/>
              <a:buChar char="●"/>
              <a:tabLst>
                <a:tab pos="469265" algn="l"/>
                <a:tab pos="469900" algn="l"/>
              </a:tabLst>
            </a:pPr>
            <a:r>
              <a:rPr lang="en-US" sz="2800" spc="-5" dirty="0">
                <a:latin typeface="Calibri"/>
                <a:cs typeface="Calibri"/>
              </a:rPr>
              <a:t>Budget</a:t>
            </a:r>
          </a:p>
          <a:p>
            <a:pPr marL="469900" indent="-457200">
              <a:spcBef>
                <a:spcPts val="1180"/>
              </a:spcBef>
              <a:buClr>
                <a:srgbClr val="C00000"/>
              </a:buClr>
              <a:buSzPct val="78571"/>
              <a:buChar char="●"/>
              <a:tabLst>
                <a:tab pos="469265" algn="l"/>
                <a:tab pos="469900" algn="l"/>
              </a:tabLst>
            </a:pPr>
            <a:r>
              <a:rPr lang="en-US" sz="2800" spc="-5" dirty="0">
                <a:latin typeface="Calibri"/>
                <a:cs typeface="Calibri"/>
              </a:rPr>
              <a:t>New Business </a:t>
            </a:r>
          </a:p>
          <a:p>
            <a:pPr marL="469900" indent="-457200">
              <a:spcBef>
                <a:spcPts val="1180"/>
              </a:spcBef>
              <a:buClr>
                <a:srgbClr val="C00000"/>
              </a:buClr>
              <a:buSzPct val="78571"/>
              <a:buChar char="●"/>
              <a:tabLst>
                <a:tab pos="469265" algn="l"/>
                <a:tab pos="469900" algn="l"/>
              </a:tabLst>
            </a:pPr>
            <a:r>
              <a:rPr lang="en-US" sz="2800" spc="-5" dirty="0">
                <a:latin typeface="Calibri"/>
                <a:cs typeface="Calibri"/>
              </a:rPr>
              <a:t>Calendar Review </a:t>
            </a:r>
          </a:p>
          <a:p>
            <a:pPr marL="12700">
              <a:lnSpc>
                <a:spcPct val="100000"/>
              </a:lnSpc>
              <a:spcBef>
                <a:spcPts val="1180"/>
              </a:spcBef>
              <a:buClr>
                <a:srgbClr val="C00000"/>
              </a:buClr>
              <a:buSzPct val="78571"/>
              <a:tabLst>
                <a:tab pos="469265" algn="l"/>
                <a:tab pos="469900" algn="l"/>
              </a:tabLst>
            </a:pPr>
            <a:endParaRPr lang="en-US" sz="2800" spc="-5" dirty="0">
              <a:latin typeface="Calibri"/>
              <a:cs typeface="Calibri"/>
            </a:endParaRPr>
          </a:p>
          <a:p>
            <a:pPr marL="469900" indent="-457200">
              <a:lnSpc>
                <a:spcPct val="100000"/>
              </a:lnSpc>
              <a:spcBef>
                <a:spcPts val="1180"/>
              </a:spcBef>
              <a:buClr>
                <a:srgbClr val="C00000"/>
              </a:buClr>
              <a:buSzPct val="78571"/>
              <a:buChar char="●"/>
              <a:tabLst>
                <a:tab pos="469265" algn="l"/>
                <a:tab pos="469900" algn="l"/>
              </a:tabLst>
            </a:pPr>
            <a:endParaRPr sz="2800" dirty="0">
              <a:latin typeface="Calibri"/>
              <a:cs typeface="Calibri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445823" y="619689"/>
            <a:ext cx="144399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-5" dirty="0">
                <a:solidFill>
                  <a:srgbClr val="313131"/>
                </a:solidFill>
              </a:rPr>
              <a:t>S</a:t>
            </a:r>
            <a:r>
              <a:rPr sz="4400" dirty="0">
                <a:solidFill>
                  <a:srgbClr val="313131"/>
                </a:solidFill>
              </a:rPr>
              <a:t>D</a:t>
            </a:r>
            <a:r>
              <a:rPr sz="4400" spc="-5" dirty="0">
                <a:solidFill>
                  <a:srgbClr val="313131"/>
                </a:solidFill>
              </a:rPr>
              <a:t>M</a:t>
            </a:r>
            <a:r>
              <a:rPr sz="4400" dirty="0">
                <a:solidFill>
                  <a:srgbClr val="313131"/>
                </a:solidFill>
              </a:rPr>
              <a:t>C</a:t>
            </a:r>
            <a:endParaRPr sz="4400"/>
          </a:p>
        </p:txBody>
      </p:sp>
      <p:sp>
        <p:nvSpPr>
          <p:cNvPr id="7" name="object 7"/>
          <p:cNvSpPr txBox="1"/>
          <p:nvPr/>
        </p:nvSpPr>
        <p:spPr>
          <a:xfrm>
            <a:off x="10659857" y="6297803"/>
            <a:ext cx="791845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5" dirty="0">
                <a:solidFill>
                  <a:srgbClr val="313131"/>
                </a:solidFill>
                <a:latin typeface="Calibri"/>
                <a:cs typeface="Calibri"/>
              </a:rPr>
              <a:t>1</a:t>
            </a:r>
            <a:r>
              <a:rPr lang="en-US" sz="1400" spc="-5" dirty="0">
                <a:solidFill>
                  <a:srgbClr val="313131"/>
                </a:solidFill>
                <a:latin typeface="Calibri"/>
                <a:cs typeface="Calibri"/>
              </a:rPr>
              <a:t>1/14/22</a:t>
            </a:r>
            <a:endParaRPr sz="1400" dirty="0">
              <a:latin typeface="Calibri"/>
              <a:cs typeface="Calibri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195071" y="6210300"/>
            <a:ext cx="609600" cy="457200"/>
          </a:xfrm>
          <a:custGeom>
            <a:avLst/>
            <a:gdLst/>
            <a:ahLst/>
            <a:cxnLst/>
            <a:rect l="l" t="t" r="r" b="b"/>
            <a:pathLst>
              <a:path w="609600" h="457200">
                <a:moveTo>
                  <a:pt x="304800" y="0"/>
                </a:moveTo>
                <a:lnTo>
                  <a:pt x="250011" y="3683"/>
                </a:lnTo>
                <a:lnTo>
                  <a:pt x="198444" y="14301"/>
                </a:lnTo>
                <a:lnTo>
                  <a:pt x="150960" y="31210"/>
                </a:lnTo>
                <a:lnTo>
                  <a:pt x="108420" y="53764"/>
                </a:lnTo>
                <a:lnTo>
                  <a:pt x="71684" y="81316"/>
                </a:lnTo>
                <a:lnTo>
                  <a:pt x="41613" y="113221"/>
                </a:lnTo>
                <a:lnTo>
                  <a:pt x="19068" y="148834"/>
                </a:lnTo>
                <a:lnTo>
                  <a:pt x="4910" y="187509"/>
                </a:lnTo>
                <a:lnTo>
                  <a:pt x="0" y="228600"/>
                </a:lnTo>
                <a:lnTo>
                  <a:pt x="4910" y="269690"/>
                </a:lnTo>
                <a:lnTo>
                  <a:pt x="19068" y="308365"/>
                </a:lnTo>
                <a:lnTo>
                  <a:pt x="41613" y="343978"/>
                </a:lnTo>
                <a:lnTo>
                  <a:pt x="71684" y="375883"/>
                </a:lnTo>
                <a:lnTo>
                  <a:pt x="108420" y="403435"/>
                </a:lnTo>
                <a:lnTo>
                  <a:pt x="150960" y="425989"/>
                </a:lnTo>
                <a:lnTo>
                  <a:pt x="198444" y="442898"/>
                </a:lnTo>
                <a:lnTo>
                  <a:pt x="250011" y="453516"/>
                </a:lnTo>
                <a:lnTo>
                  <a:pt x="304800" y="457200"/>
                </a:lnTo>
                <a:lnTo>
                  <a:pt x="359588" y="453516"/>
                </a:lnTo>
                <a:lnTo>
                  <a:pt x="411155" y="442898"/>
                </a:lnTo>
                <a:lnTo>
                  <a:pt x="458639" y="425989"/>
                </a:lnTo>
                <a:lnTo>
                  <a:pt x="501179" y="403435"/>
                </a:lnTo>
                <a:lnTo>
                  <a:pt x="537915" y="375883"/>
                </a:lnTo>
                <a:lnTo>
                  <a:pt x="567986" y="343978"/>
                </a:lnTo>
                <a:lnTo>
                  <a:pt x="590531" y="308365"/>
                </a:lnTo>
                <a:lnTo>
                  <a:pt x="604689" y="269690"/>
                </a:lnTo>
                <a:lnTo>
                  <a:pt x="609600" y="228600"/>
                </a:lnTo>
                <a:lnTo>
                  <a:pt x="604689" y="187509"/>
                </a:lnTo>
                <a:lnTo>
                  <a:pt x="590531" y="148834"/>
                </a:lnTo>
                <a:lnTo>
                  <a:pt x="567986" y="113221"/>
                </a:lnTo>
                <a:lnTo>
                  <a:pt x="537915" y="81316"/>
                </a:lnTo>
                <a:lnTo>
                  <a:pt x="501179" y="53764"/>
                </a:lnTo>
                <a:lnTo>
                  <a:pt x="458639" y="31210"/>
                </a:lnTo>
                <a:lnTo>
                  <a:pt x="411155" y="14301"/>
                </a:lnTo>
                <a:lnTo>
                  <a:pt x="359588" y="3683"/>
                </a:lnTo>
                <a:lnTo>
                  <a:pt x="304800" y="0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436689" y="6313423"/>
            <a:ext cx="12446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dirty="0">
                <a:solidFill>
                  <a:srgbClr val="FFFFFF"/>
                </a:solidFill>
                <a:latin typeface="Cambria"/>
                <a:cs typeface="Cambria"/>
              </a:rPr>
              <a:t>2</a:t>
            </a:r>
            <a:endParaRPr sz="1400">
              <a:latin typeface="Cambria"/>
              <a:cs typeface="Cambria"/>
            </a:endParaRPr>
          </a:p>
        </p:txBody>
      </p:sp>
    </p:spTree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97924" y="690196"/>
            <a:ext cx="470916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>
                <a:solidFill>
                  <a:srgbClr val="313131"/>
                </a:solidFill>
              </a:rPr>
              <a:t>Essential</a:t>
            </a:r>
            <a:r>
              <a:rPr spc="-45" dirty="0">
                <a:solidFill>
                  <a:srgbClr val="313131"/>
                </a:solidFill>
              </a:rPr>
              <a:t> </a:t>
            </a:r>
            <a:r>
              <a:rPr spc="-10" dirty="0">
                <a:solidFill>
                  <a:srgbClr val="313131"/>
                </a:solidFill>
              </a:rPr>
              <a:t>Agreements</a:t>
            </a:r>
          </a:p>
        </p:txBody>
      </p:sp>
      <p:sp>
        <p:nvSpPr>
          <p:cNvPr id="3" name="object 3"/>
          <p:cNvSpPr/>
          <p:nvPr/>
        </p:nvSpPr>
        <p:spPr>
          <a:xfrm>
            <a:off x="9700273" y="406908"/>
            <a:ext cx="1882127" cy="184556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988044" y="1699768"/>
            <a:ext cx="10284460" cy="5804153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381000" indent="-368935">
              <a:lnSpc>
                <a:spcPct val="100000"/>
              </a:lnSpc>
              <a:spcBef>
                <a:spcPts val="700"/>
              </a:spcBef>
              <a:buClr>
                <a:srgbClr val="C00000"/>
              </a:buClr>
              <a:buSzPct val="84615"/>
              <a:buChar char="●"/>
              <a:tabLst>
                <a:tab pos="381000" algn="l"/>
                <a:tab pos="381635" algn="l"/>
              </a:tabLst>
            </a:pPr>
            <a:r>
              <a:rPr sz="2600" dirty="0">
                <a:latin typeface="Calibri"/>
                <a:cs typeface="Calibri"/>
              </a:rPr>
              <a:t>Begin </a:t>
            </a:r>
            <a:r>
              <a:rPr sz="2600" spc="-5" dirty="0">
                <a:latin typeface="Calibri"/>
                <a:cs typeface="Calibri"/>
              </a:rPr>
              <a:t>on</a:t>
            </a:r>
            <a:r>
              <a:rPr sz="2600" spc="-2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time.</a:t>
            </a:r>
            <a:endParaRPr lang="en-US" sz="2600" dirty="0">
              <a:latin typeface="Calibri"/>
              <a:cs typeface="Calibri"/>
            </a:endParaRPr>
          </a:p>
          <a:p>
            <a:pPr marL="12065">
              <a:lnSpc>
                <a:spcPct val="100000"/>
              </a:lnSpc>
              <a:spcBef>
                <a:spcPts val="700"/>
              </a:spcBef>
              <a:buClr>
                <a:srgbClr val="C00000"/>
              </a:buClr>
              <a:buSzPct val="84615"/>
              <a:tabLst>
                <a:tab pos="381000" algn="l"/>
                <a:tab pos="381635" algn="l"/>
              </a:tabLst>
            </a:pPr>
            <a:endParaRPr sz="2600" dirty="0">
              <a:latin typeface="Calibri"/>
              <a:cs typeface="Calibri"/>
            </a:endParaRPr>
          </a:p>
          <a:p>
            <a:pPr marL="381000" indent="-368935">
              <a:lnSpc>
                <a:spcPct val="100000"/>
              </a:lnSpc>
              <a:spcBef>
                <a:spcPts val="600"/>
              </a:spcBef>
              <a:buClr>
                <a:srgbClr val="C00000"/>
              </a:buClr>
              <a:buSzPct val="84615"/>
              <a:buChar char="●"/>
              <a:tabLst>
                <a:tab pos="381000" algn="l"/>
                <a:tab pos="381635" algn="l"/>
              </a:tabLst>
            </a:pPr>
            <a:r>
              <a:rPr sz="2600" dirty="0">
                <a:latin typeface="Calibri"/>
                <a:cs typeface="Calibri"/>
              </a:rPr>
              <a:t>Remain Actively</a:t>
            </a:r>
            <a:r>
              <a:rPr sz="2600" spc="-60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Engaged</a:t>
            </a:r>
            <a:endParaRPr lang="en-US" sz="2600" spc="-5" dirty="0">
              <a:latin typeface="Calibri"/>
              <a:cs typeface="Calibri"/>
            </a:endParaRPr>
          </a:p>
          <a:p>
            <a:pPr marL="12065">
              <a:lnSpc>
                <a:spcPct val="100000"/>
              </a:lnSpc>
              <a:spcBef>
                <a:spcPts val="600"/>
              </a:spcBef>
              <a:buClr>
                <a:srgbClr val="C00000"/>
              </a:buClr>
              <a:buSzPct val="84615"/>
              <a:tabLst>
                <a:tab pos="381000" algn="l"/>
                <a:tab pos="381635" algn="l"/>
              </a:tabLst>
            </a:pPr>
            <a:endParaRPr sz="2600" dirty="0">
              <a:latin typeface="Calibri"/>
              <a:cs typeface="Calibri"/>
            </a:endParaRPr>
          </a:p>
          <a:p>
            <a:pPr marL="381000" indent="-368935">
              <a:lnSpc>
                <a:spcPct val="100000"/>
              </a:lnSpc>
              <a:spcBef>
                <a:spcPts val="600"/>
              </a:spcBef>
              <a:buClr>
                <a:srgbClr val="C00000"/>
              </a:buClr>
              <a:buSzPct val="84615"/>
              <a:buChar char="●"/>
              <a:tabLst>
                <a:tab pos="381000" algn="l"/>
                <a:tab pos="381635" algn="l"/>
              </a:tabLst>
            </a:pPr>
            <a:r>
              <a:rPr sz="2600" dirty="0">
                <a:latin typeface="Calibri"/>
                <a:cs typeface="Calibri"/>
              </a:rPr>
              <a:t>Reserve </a:t>
            </a:r>
            <a:r>
              <a:rPr sz="2600" spc="-5" dirty="0">
                <a:latin typeface="Calibri"/>
                <a:cs typeface="Calibri"/>
              </a:rPr>
              <a:t>questions for </a:t>
            </a:r>
            <a:r>
              <a:rPr sz="2600" dirty="0">
                <a:latin typeface="Calibri"/>
                <a:cs typeface="Calibri"/>
              </a:rPr>
              <a:t>the appropriate</a:t>
            </a:r>
            <a:r>
              <a:rPr sz="2600" spc="-9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time.</a:t>
            </a:r>
            <a:endParaRPr lang="en-US" sz="2600" dirty="0">
              <a:latin typeface="Calibri"/>
              <a:cs typeface="Calibri"/>
            </a:endParaRPr>
          </a:p>
          <a:p>
            <a:pPr marL="12065">
              <a:lnSpc>
                <a:spcPct val="100000"/>
              </a:lnSpc>
              <a:spcBef>
                <a:spcPts val="600"/>
              </a:spcBef>
              <a:buClr>
                <a:srgbClr val="C00000"/>
              </a:buClr>
              <a:buSzPct val="84615"/>
              <a:tabLst>
                <a:tab pos="381000" algn="l"/>
                <a:tab pos="381635" algn="l"/>
              </a:tabLst>
            </a:pPr>
            <a:endParaRPr sz="2600" dirty="0">
              <a:latin typeface="Calibri"/>
              <a:cs typeface="Calibri"/>
            </a:endParaRPr>
          </a:p>
          <a:p>
            <a:pPr marL="381000" marR="5080" indent="-368935">
              <a:lnSpc>
                <a:spcPct val="100000"/>
              </a:lnSpc>
              <a:spcBef>
                <a:spcPts val="600"/>
              </a:spcBef>
              <a:buClr>
                <a:srgbClr val="C00000"/>
              </a:buClr>
              <a:buSzPct val="84615"/>
              <a:buChar char="●"/>
              <a:tabLst>
                <a:tab pos="381000" algn="l"/>
                <a:tab pos="381635" algn="l"/>
              </a:tabLst>
            </a:pPr>
            <a:r>
              <a:rPr sz="2600" dirty="0">
                <a:latin typeface="Calibri"/>
                <a:cs typeface="Calibri"/>
              </a:rPr>
              <a:t>As a </a:t>
            </a:r>
            <a:r>
              <a:rPr sz="2600" spc="-5" dirty="0">
                <a:latin typeface="Calibri"/>
                <a:cs typeface="Calibri"/>
              </a:rPr>
              <a:t>community, we should </a:t>
            </a:r>
            <a:r>
              <a:rPr sz="2600" dirty="0">
                <a:latin typeface="Calibri"/>
                <a:cs typeface="Calibri"/>
              </a:rPr>
              <a:t>always </a:t>
            </a:r>
            <a:r>
              <a:rPr sz="2600" spc="-5" dirty="0">
                <a:latin typeface="Calibri"/>
                <a:cs typeface="Calibri"/>
              </a:rPr>
              <a:t>be professional, courteous, respectful,  </a:t>
            </a:r>
            <a:r>
              <a:rPr sz="2600" dirty="0">
                <a:latin typeface="Calibri"/>
                <a:cs typeface="Calibri"/>
              </a:rPr>
              <a:t>as well as </a:t>
            </a:r>
            <a:r>
              <a:rPr sz="2600" spc="-5" dirty="0">
                <a:latin typeface="Calibri"/>
                <a:cs typeface="Calibri"/>
              </a:rPr>
              <a:t>honor </a:t>
            </a:r>
            <a:r>
              <a:rPr sz="2600" dirty="0">
                <a:latin typeface="Calibri"/>
                <a:cs typeface="Calibri"/>
              </a:rPr>
              <a:t>the </a:t>
            </a:r>
            <a:r>
              <a:rPr sz="2600" spc="-5" dirty="0">
                <a:latin typeface="Calibri"/>
                <a:cs typeface="Calibri"/>
              </a:rPr>
              <a:t>responses </a:t>
            </a:r>
            <a:r>
              <a:rPr sz="2600" dirty="0">
                <a:latin typeface="Calibri"/>
                <a:cs typeface="Calibri"/>
              </a:rPr>
              <a:t>and </a:t>
            </a:r>
            <a:r>
              <a:rPr sz="2600" spc="-5" dirty="0">
                <a:latin typeface="Calibri"/>
                <a:cs typeface="Calibri"/>
              </a:rPr>
              <a:t>opinions of other</a:t>
            </a:r>
            <a:r>
              <a:rPr sz="2600" spc="-85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involved.</a:t>
            </a:r>
            <a:endParaRPr sz="26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lang="en-US" sz="375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lang="en-US" sz="375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3750" dirty="0">
              <a:latin typeface="Calibri"/>
              <a:cs typeface="Calibri"/>
            </a:endParaRPr>
          </a:p>
          <a:p>
            <a:pPr marL="216535" algn="ctr">
              <a:lnSpc>
                <a:spcPct val="100000"/>
              </a:lnSpc>
            </a:pPr>
            <a:r>
              <a:rPr sz="2000" b="1" dirty="0">
                <a:latin typeface="Arial"/>
                <a:cs typeface="Arial"/>
              </a:rPr>
              <a:t>Please take responsibility for the energy </a:t>
            </a:r>
            <a:r>
              <a:rPr sz="2000" b="1" spc="-10" dirty="0">
                <a:latin typeface="Arial"/>
                <a:cs typeface="Arial"/>
              </a:rPr>
              <a:t>you </a:t>
            </a:r>
            <a:r>
              <a:rPr sz="2000" b="1" dirty="0">
                <a:latin typeface="Arial"/>
                <a:cs typeface="Arial"/>
              </a:rPr>
              <a:t>bring into this</a:t>
            </a:r>
            <a:r>
              <a:rPr sz="2000" b="1" spc="-18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space.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11289" y="6322304"/>
            <a:ext cx="175260" cy="234950"/>
          </a:xfrm>
          <a:prstGeom prst="rect">
            <a:avLst/>
          </a:prstGeom>
        </p:spPr>
        <p:txBody>
          <a:bodyPr vert="horz" wrap="square" lIns="0" tIns="444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35"/>
              </a:spcBef>
            </a:pPr>
            <a:fld id="{81D60167-4931-47E6-BA6A-407CBD079E47}" type="slidenum">
              <a:rPr sz="1400" dirty="0">
                <a:solidFill>
                  <a:srgbClr val="FFFFFF"/>
                </a:solidFill>
                <a:latin typeface="Cambria"/>
                <a:cs typeface="Cambria"/>
              </a:rPr>
              <a:t>3</a:t>
            </a:fld>
            <a:endParaRPr sz="1400">
              <a:latin typeface="Cambria"/>
              <a:cs typeface="Cambria"/>
            </a:endParaRPr>
          </a:p>
        </p:txBody>
      </p:sp>
    </p:spTree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" name="Google Shape;382;p13"/>
          <p:cNvSpPr>
            <a:spLocks noGrp="1"/>
          </p:cNvSpPr>
          <p:nvPr>
            <p:ph type="sldNum" idx="12"/>
          </p:nvPr>
        </p:nvSpPr>
        <p:spPr>
          <a:xfrm>
            <a:off x="195072" y="6210300"/>
            <a:ext cx="609600" cy="4572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0" tIns="0" rIns="0" bIns="0" anchor="ctr" anchorCtr="1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fld id="{00000000-1234-1234-1234-123412341234}" type="slidenum"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mbria"/>
                <a:ea typeface="Cambria"/>
                <a:sym typeface="Cambria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  <a:tabLst/>
                <a:defRPr/>
              </a:pPr>
              <a:t>4</a:t>
            </a:fld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mbria"/>
              <a:ea typeface="Cambria"/>
              <a:sym typeface="Cambria"/>
            </a:endParaRPr>
          </a:p>
        </p:txBody>
      </p:sp>
      <p:sp>
        <p:nvSpPr>
          <p:cNvPr id="383" name="Google Shape;383;p13"/>
          <p:cNvSpPr txBox="1">
            <a:spLocks noGrp="1"/>
          </p:cNvSpPr>
          <p:nvPr>
            <p:ph type="title"/>
          </p:nvPr>
        </p:nvSpPr>
        <p:spPr>
          <a:xfrm>
            <a:off x="1219200" y="274638"/>
            <a:ext cx="103632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91425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Cambria"/>
              <a:buNone/>
            </a:pPr>
            <a:r>
              <a:rPr lang="en-US"/>
              <a:t>Focus Areas </a:t>
            </a:r>
            <a:endParaRPr/>
          </a:p>
        </p:txBody>
      </p:sp>
      <p:graphicFrame>
        <p:nvGraphicFramePr>
          <p:cNvPr id="384" name="Google Shape;384;p13"/>
          <p:cNvGraphicFramePr/>
          <p:nvPr/>
        </p:nvGraphicFramePr>
        <p:xfrm>
          <a:off x="729672" y="1671783"/>
          <a:ext cx="10852700" cy="4538525"/>
        </p:xfrm>
        <a:graphic>
          <a:graphicData uri="http://schemas.openxmlformats.org/drawingml/2006/table">
            <a:tbl>
              <a:tblPr firstRow="1" bandRow="1">
                <a:noFill/>
              </a:tblPr>
              <a:tblGrid>
                <a:gridCol w="2713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131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131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131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759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strike="noStrike" cap="none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IB Implementation</a:t>
                      </a:r>
                      <a:endParaRPr sz="1800" u="none" strike="noStrike" cap="none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strike="noStrike" cap="none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Literacy</a:t>
                      </a:r>
                      <a:endParaRPr sz="1800" u="none" strike="noStrike" cap="none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strike="noStrike" cap="none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Data Driven Instruction </a:t>
                      </a:r>
                      <a:endParaRPr sz="1800" u="none" strike="noStrike" cap="none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strike="noStrike" cap="none"/>
                        <a:t>Technology Integration </a:t>
                      </a:r>
                      <a:endParaRPr sz="1800" u="none" strike="noStrike" cap="none"/>
                    </a:p>
                  </a:txBody>
                  <a:tcPr marL="91450" marR="91450" marT="45725" marB="45725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2575">
                <a:tc>
                  <a:txBody>
                    <a:bodyPr/>
                    <a:lstStyle/>
                    <a:p>
                      <a:pPr marL="285750" marR="0" lvl="0" indent="-2857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Char char="•"/>
                      </a:pPr>
                      <a:r>
                        <a:rPr lang="en-US" sz="1400" u="none" strike="noStrike" cap="none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Curriculum mapping with all staff members creating unit plans that are rigorous, relevant and related. </a:t>
                      </a:r>
                      <a:endParaRPr sz="1400" u="none" strike="noStrike" cap="non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  <a:p>
                      <a:pPr marL="285750" marR="0" lvl="0" indent="-2857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Char char="•"/>
                      </a:pPr>
                      <a:r>
                        <a:rPr lang="en-US" sz="1400" u="none" strike="noStrike" cap="none">
                          <a:solidFill>
                            <a:srgbClr val="000000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Weekly collaborative meetings with teachers to support instruction and build relationships.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>
                        <a:solidFill>
                          <a:srgbClr val="000000"/>
                        </a:solidFill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  <a:p>
                      <a:pPr marL="285750" marR="0" lvl="0" indent="-2857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Char char="•"/>
                      </a:pPr>
                      <a:r>
                        <a:rPr lang="en-US" sz="1400" u="none" strike="noStrike" cap="none">
                          <a:solidFill>
                            <a:srgbClr val="000000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Continue the use of restorative discipline and practices. </a:t>
                      </a:r>
                      <a:endParaRPr sz="1400" u="none" strike="noStrike" cap="non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  <a:p>
                      <a:pPr marL="285750" marR="0" lvl="0" indent="-1968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  <a:p>
                      <a:pPr marL="285750" marR="0" lvl="0" indent="-1968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285750" marR="0" lvl="0" indent="-2857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Char char="•"/>
                      </a:pPr>
                      <a:r>
                        <a:rPr lang="en-US" sz="1400" u="none" strike="noStrike" cap="none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Campus-wide Writing Plan 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  <a:p>
                      <a:pPr marL="285750" marR="0" lvl="0" indent="-2857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Char char="•"/>
                      </a:pPr>
                      <a:r>
                        <a:rPr lang="en-US" sz="1400" u="none" strike="noStrike" cap="none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School wide training on ELPS integrations &amp; Literacy Routine. 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  <a:p>
                      <a:pPr marL="285750" marR="0" lvl="0" indent="-2857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Char char="•"/>
                      </a:pPr>
                      <a:r>
                        <a:rPr lang="en-US" sz="1400" u="none" strike="noStrike" cap="none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School non-negotiables will include the use of a word walls, a focus on vocabulary, and incorporating listening, speaking and writing into daily lessons. </a:t>
                      </a:r>
                      <a:endParaRPr sz="1400" u="none" strike="noStrike" cap="non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285750" marR="0" lvl="0" indent="-2857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Char char="•"/>
                      </a:pPr>
                      <a:r>
                        <a:rPr lang="en-US" sz="1400" u="none" strike="noStrike" cap="none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Utilize a strong data management system to monitor and support instruction and planning.</a:t>
                      </a:r>
                      <a:endParaRPr sz="1400" u="none" strike="noStrike" cap="non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>
                        <a:solidFill>
                          <a:srgbClr val="000000"/>
                        </a:solidFill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  <a:p>
                      <a:pPr marL="285750" marR="0" lvl="0" indent="-2857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Char char="•"/>
                      </a:pPr>
                      <a:r>
                        <a:rPr lang="en-US" sz="1400" u="none" strike="noStrike" cap="none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Small group pull out and push in instruction will be provided for struggling students with a focus on students with special needs, and English language learners.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  <a:p>
                      <a:pPr marL="285750" marR="0" lvl="0" indent="-2857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Char char="•"/>
                      </a:pPr>
                      <a:r>
                        <a:rPr lang="en-US" sz="1400" u="none" strike="noStrike" cap="none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Teacher Specialist will focus on RTI/IAT and assessments. </a:t>
                      </a:r>
                      <a:endParaRPr sz="1400" u="none" strike="noStrike" cap="non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  <a:p>
                      <a:pPr marL="285750" marR="0" lvl="0" indent="-1968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>
                        <a:solidFill>
                          <a:srgbClr val="000000"/>
                        </a:solidFill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285750" marR="0" lvl="0" indent="-2857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Char char="•"/>
                      </a:pPr>
                      <a:r>
                        <a:rPr lang="en-US" sz="1400" u="none" strike="noStrike" cap="none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PowerUp Campus: All students will have a device.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 </a:t>
                      </a:r>
                      <a:endParaRPr/>
                    </a:p>
                    <a:p>
                      <a:pPr marL="285750" marR="0" lvl="0" indent="-2857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Char char="•"/>
                      </a:pPr>
                      <a:r>
                        <a:rPr lang="en-US" sz="1400" u="none" strike="noStrike" cap="none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CANVAS 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  <a:p>
                      <a:pPr marL="285750" marR="0" lvl="0" indent="-2857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Char char="•"/>
                      </a:pPr>
                      <a:r>
                        <a:rPr lang="en-US" sz="1400" u="none" strike="noStrike" cap="none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Instructional Technologist 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  <a:p>
                      <a:pPr marL="285750" marR="0" lvl="0" indent="-2857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Char char="•"/>
                      </a:pPr>
                      <a:r>
                        <a:rPr lang="en-US" sz="1400" u="none" strike="noStrike" cap="none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UID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  <a:p>
                      <a:pPr marL="285750" marR="0" lvl="0" indent="-2857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Char char="•"/>
                      </a:pPr>
                      <a:r>
                        <a:rPr lang="en-US" sz="1400" u="none" strike="noStrike" cap="none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Tailored staff professional development</a:t>
                      </a:r>
                      <a:endParaRPr sz="1400" u="none" strike="noStrike" cap="non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86316" y="1531717"/>
            <a:ext cx="6995684" cy="3051476"/>
          </a:xfrm>
          <a:prstGeom prst="rect">
            <a:avLst/>
          </a:prstGeom>
        </p:spPr>
        <p:txBody>
          <a:bodyPr vert="horz" wrap="square" lIns="0" tIns="70485" rIns="0" bIns="0" rtlCol="0">
            <a:spAutoFit/>
          </a:bodyPr>
          <a:lstStyle/>
          <a:p>
            <a:pPr marL="381000" indent="-368935">
              <a:lnSpc>
                <a:spcPct val="100000"/>
              </a:lnSpc>
              <a:spcBef>
                <a:spcPts val="595"/>
              </a:spcBef>
              <a:buClr>
                <a:srgbClr val="C00000"/>
              </a:buClr>
              <a:buSzPct val="84615"/>
              <a:buChar char="●"/>
              <a:tabLst>
                <a:tab pos="381000" algn="l"/>
                <a:tab pos="381635" algn="l"/>
              </a:tabLst>
            </a:pPr>
            <a:r>
              <a:rPr sz="2600" dirty="0">
                <a:latin typeface="Calibri"/>
                <a:cs typeface="Calibri"/>
              </a:rPr>
              <a:t>Hiring – </a:t>
            </a:r>
            <a:r>
              <a:rPr sz="2600" spc="-5" dirty="0">
                <a:latin typeface="Calibri"/>
                <a:cs typeface="Calibri"/>
              </a:rPr>
              <a:t>Open</a:t>
            </a:r>
            <a:r>
              <a:rPr sz="2600" spc="-60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Positions</a:t>
            </a:r>
            <a:endParaRPr sz="2600" dirty="0">
              <a:latin typeface="Calibri"/>
              <a:cs typeface="Calibri"/>
            </a:endParaRPr>
          </a:p>
          <a:p>
            <a:pPr marL="838200" lvl="1" indent="-358775">
              <a:lnSpc>
                <a:spcPct val="100000"/>
              </a:lnSpc>
              <a:spcBef>
                <a:spcPts val="415"/>
              </a:spcBef>
              <a:buSzPct val="83333"/>
              <a:buChar char="●"/>
              <a:tabLst>
                <a:tab pos="838200" algn="l"/>
                <a:tab pos="838835" algn="l"/>
              </a:tabLst>
            </a:pPr>
            <a:r>
              <a:rPr lang="en-US" sz="2400" dirty="0">
                <a:latin typeface="Calibri"/>
                <a:cs typeface="Calibri"/>
              </a:rPr>
              <a:t>History Teacher- Hired Mr. Rayes</a:t>
            </a:r>
            <a:endParaRPr sz="2400" dirty="0">
              <a:latin typeface="Calibri"/>
              <a:cs typeface="Calibri"/>
            </a:endParaRPr>
          </a:p>
          <a:p>
            <a:pPr marL="838200" lvl="1" indent="-358775">
              <a:lnSpc>
                <a:spcPct val="100000"/>
              </a:lnSpc>
              <a:spcBef>
                <a:spcPts val="395"/>
              </a:spcBef>
              <a:buSzPct val="83333"/>
              <a:buChar char="●"/>
              <a:tabLst>
                <a:tab pos="838200" algn="l"/>
                <a:tab pos="838835" algn="l"/>
              </a:tabLst>
            </a:pPr>
            <a:r>
              <a:rPr lang="en-US" sz="2400" dirty="0">
                <a:latin typeface="Calibri"/>
                <a:cs typeface="Calibri"/>
              </a:rPr>
              <a:t>SPED Co-Teacher (Part-Time)</a:t>
            </a:r>
          </a:p>
          <a:p>
            <a:pPr marL="479425" lvl="1">
              <a:lnSpc>
                <a:spcPct val="100000"/>
              </a:lnSpc>
              <a:spcBef>
                <a:spcPts val="395"/>
              </a:spcBef>
              <a:buSzPct val="83333"/>
              <a:tabLst>
                <a:tab pos="838200" algn="l"/>
                <a:tab pos="838835" algn="l"/>
              </a:tabLst>
            </a:pPr>
            <a:endParaRPr lang="en-US" sz="2400" dirty="0">
              <a:latin typeface="Calibri"/>
              <a:cs typeface="Calibri"/>
            </a:endParaRPr>
          </a:p>
          <a:p>
            <a:pPr marL="12065">
              <a:lnSpc>
                <a:spcPct val="100000"/>
              </a:lnSpc>
              <a:spcBef>
                <a:spcPts val="595"/>
              </a:spcBef>
              <a:buClr>
                <a:srgbClr val="C00000"/>
              </a:buClr>
              <a:buSzPct val="84615"/>
              <a:tabLst>
                <a:tab pos="381000" algn="l"/>
                <a:tab pos="381635" algn="l"/>
              </a:tabLst>
            </a:pPr>
            <a:endParaRPr lang="en-US" sz="2600" dirty="0">
              <a:latin typeface="Calibri"/>
              <a:cs typeface="Calibri"/>
            </a:endParaRPr>
          </a:p>
          <a:p>
            <a:pPr marL="479425" lvl="1">
              <a:lnSpc>
                <a:spcPct val="100000"/>
              </a:lnSpc>
              <a:spcBef>
                <a:spcPts val="415"/>
              </a:spcBef>
              <a:buSzPct val="83333"/>
              <a:tabLst>
                <a:tab pos="838200" algn="l"/>
                <a:tab pos="838835" algn="l"/>
              </a:tabLst>
            </a:pPr>
            <a:endParaRPr lang="en-US" sz="2400" dirty="0">
              <a:latin typeface="Calibri"/>
              <a:cs typeface="Calibri"/>
            </a:endParaRPr>
          </a:p>
          <a:p>
            <a:pPr marL="479425" lvl="1">
              <a:lnSpc>
                <a:spcPct val="100000"/>
              </a:lnSpc>
              <a:spcBef>
                <a:spcPts val="395"/>
              </a:spcBef>
              <a:buSzPct val="83333"/>
              <a:tabLst>
                <a:tab pos="838200" algn="l"/>
                <a:tab pos="838835" algn="l"/>
              </a:tabLst>
            </a:pPr>
            <a:r>
              <a:rPr lang="en-US" sz="2400" dirty="0">
                <a:latin typeface="Calibri"/>
                <a:cs typeface="Calibri"/>
              </a:rPr>
              <a:t> 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444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35"/>
              </a:spcBef>
            </a:pPr>
            <a:fld id="{81D60167-4931-47E6-BA6A-407CBD079E47}" type="slidenum">
              <a:rPr dirty="0"/>
              <a:t>5</a:t>
            </a:fld>
            <a:endParaRPr dirty="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297924" y="690196"/>
            <a:ext cx="359029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>
                <a:solidFill>
                  <a:srgbClr val="313131"/>
                </a:solidFill>
              </a:rPr>
              <a:t>Staffing</a:t>
            </a:r>
          </a:p>
        </p:txBody>
      </p:sp>
    </p:spTree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00474" y="696572"/>
            <a:ext cx="528891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en-US" spc="-10" dirty="0">
                <a:solidFill>
                  <a:srgbClr val="313131"/>
                </a:solidFill>
              </a:rPr>
              <a:t>Facilities </a:t>
            </a:r>
            <a:endParaRPr spc="-10" dirty="0">
              <a:solidFill>
                <a:srgbClr val="313131"/>
              </a:solidFill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11289" y="6322304"/>
            <a:ext cx="175260" cy="234950"/>
          </a:xfrm>
          <a:prstGeom prst="rect">
            <a:avLst/>
          </a:prstGeom>
        </p:spPr>
        <p:txBody>
          <a:bodyPr vert="horz" wrap="square" lIns="0" tIns="444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35"/>
              </a:spcBef>
            </a:pPr>
            <a:fld id="{81D60167-4931-47E6-BA6A-407CBD079E47}" type="slidenum">
              <a:rPr sz="1400" dirty="0">
                <a:solidFill>
                  <a:srgbClr val="FFFFFF"/>
                </a:solidFill>
                <a:latin typeface="Cambria"/>
                <a:cs typeface="Cambria"/>
              </a:rPr>
              <a:t>6</a:t>
            </a:fld>
            <a:endParaRPr sz="1400">
              <a:latin typeface="Cambria"/>
              <a:cs typeface="Cambri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75336" y="1828800"/>
            <a:ext cx="9150985" cy="109696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84150" indent="-171450">
              <a:lnSpc>
                <a:spcPct val="100000"/>
              </a:lnSpc>
              <a:spcBef>
                <a:spcPts val="100"/>
              </a:spcBef>
              <a:buFont typeface="Arial" panose="020B0604020202020204" pitchFamily="34" charset="0"/>
              <a:buChar char="•"/>
              <a:tabLst>
                <a:tab pos="355600" algn="l"/>
              </a:tabLst>
            </a:pPr>
            <a:r>
              <a:rPr lang="en-US" spc="-5" dirty="0">
                <a:latin typeface="Calibri"/>
                <a:cs typeface="Calibri"/>
              </a:rPr>
              <a:t>	</a:t>
            </a:r>
            <a:r>
              <a:rPr lang="en-US" sz="3200" spc="-5">
                <a:latin typeface="Calibri"/>
                <a:cs typeface="Calibri"/>
              </a:rPr>
              <a:t>   </a:t>
            </a:r>
            <a:r>
              <a:rPr lang="en-US" sz="2000" spc="-5">
                <a:latin typeface="Calibri"/>
                <a:cs typeface="Calibri"/>
              </a:rPr>
              <a:t>Auditorium </a:t>
            </a:r>
            <a:endParaRPr lang="en-US" sz="2000" spc="-5" dirty="0">
              <a:latin typeface="Calibri"/>
              <a:cs typeface="Calibri"/>
            </a:endParaRPr>
          </a:p>
          <a:p>
            <a:pPr marL="1041400" lvl="1" indent="-571500">
              <a:spcBef>
                <a:spcPts val="100"/>
              </a:spcBef>
              <a:buFont typeface="Arial" panose="020B0604020202020204" pitchFamily="34" charset="0"/>
              <a:buChar char="•"/>
              <a:tabLst>
                <a:tab pos="355600" algn="l"/>
              </a:tabLst>
            </a:pPr>
            <a:r>
              <a:rPr lang="en-US" sz="2000" spc="-5" dirty="0">
                <a:latin typeface="Calibri"/>
                <a:cs typeface="Calibri"/>
              </a:rPr>
              <a:t>Paint- $25,000</a:t>
            </a:r>
          </a:p>
          <a:p>
            <a:pPr marL="1041400" lvl="1" indent="-571500">
              <a:spcBef>
                <a:spcPts val="100"/>
              </a:spcBef>
              <a:buFont typeface="Arial" panose="020B0604020202020204" pitchFamily="34" charset="0"/>
              <a:buChar char="•"/>
              <a:tabLst>
                <a:tab pos="355600" algn="l"/>
              </a:tabLst>
            </a:pPr>
            <a:r>
              <a:rPr lang="en-US" sz="2000" spc="-5" dirty="0">
                <a:latin typeface="Calibri"/>
                <a:cs typeface="Calibri"/>
              </a:rPr>
              <a:t>Lights &amp; Sound- Covered by HISD</a:t>
            </a:r>
          </a:p>
          <a:p>
            <a:pPr marL="469900" lvl="1">
              <a:spcBef>
                <a:spcPts val="100"/>
              </a:spcBef>
              <a:tabLst>
                <a:tab pos="355600" algn="l"/>
              </a:tabLst>
            </a:pPr>
            <a:endParaRPr lang="en-US" sz="2000" spc="-5" dirty="0">
              <a:latin typeface="Calibri"/>
              <a:cs typeface="Calibri"/>
            </a:endParaRPr>
          </a:p>
          <a:p>
            <a:pPr marL="584200" indent="-571500">
              <a:lnSpc>
                <a:spcPct val="100000"/>
              </a:lnSpc>
              <a:spcBef>
                <a:spcPts val="100"/>
              </a:spcBef>
              <a:buFont typeface="Arial" panose="020B0604020202020204" pitchFamily="34" charset="0"/>
              <a:buChar char="•"/>
              <a:tabLst>
                <a:tab pos="355600" algn="l"/>
              </a:tabLst>
            </a:pPr>
            <a:r>
              <a:rPr lang="en-US" sz="2000" spc="-5" dirty="0">
                <a:latin typeface="Calibri"/>
                <a:cs typeface="Calibri"/>
              </a:rPr>
              <a:t>Murals- Paid by PTA </a:t>
            </a:r>
          </a:p>
          <a:p>
            <a:pPr marL="1041400" lvl="1" indent="-571500">
              <a:spcBef>
                <a:spcPts val="100"/>
              </a:spcBef>
              <a:buFont typeface="Arial" panose="020B0604020202020204" pitchFamily="34" charset="0"/>
              <a:buChar char="•"/>
              <a:tabLst>
                <a:tab pos="355600" algn="l"/>
              </a:tabLst>
            </a:pPr>
            <a:r>
              <a:rPr lang="en-US" sz="2000" spc="-5" dirty="0">
                <a:cs typeface="Calibri"/>
              </a:rPr>
              <a:t>Stairwells/Pool Area </a:t>
            </a:r>
            <a:r>
              <a:rPr lang="en-US" sz="2000" spc="-5" dirty="0">
                <a:latin typeface="Calibri"/>
                <a:cs typeface="Calibri"/>
              </a:rPr>
              <a:t>Prep- $20,200</a:t>
            </a:r>
          </a:p>
          <a:p>
            <a:pPr marL="469900" lvl="1">
              <a:spcBef>
                <a:spcPts val="100"/>
              </a:spcBef>
              <a:tabLst>
                <a:tab pos="355600" algn="l"/>
              </a:tabLst>
            </a:pPr>
            <a:endParaRPr lang="en-US" sz="2000" spc="-5" dirty="0">
              <a:latin typeface="Calibri"/>
              <a:cs typeface="Calibri"/>
            </a:endParaRPr>
          </a:p>
          <a:p>
            <a:pPr marL="584200" indent="-571500">
              <a:lnSpc>
                <a:spcPct val="100000"/>
              </a:lnSpc>
              <a:spcBef>
                <a:spcPts val="100"/>
              </a:spcBef>
              <a:buFont typeface="Arial" panose="020B0604020202020204" pitchFamily="34" charset="0"/>
              <a:buChar char="•"/>
              <a:tabLst>
                <a:tab pos="355600" algn="l"/>
              </a:tabLst>
            </a:pPr>
            <a:r>
              <a:rPr lang="en-US" sz="2000" spc="-5" dirty="0">
                <a:latin typeface="Calibri"/>
                <a:cs typeface="Calibri"/>
              </a:rPr>
              <a:t>Bike Racks- Paid by PTA</a:t>
            </a:r>
          </a:p>
          <a:p>
            <a:pPr marL="1041400" lvl="1" indent="-571500">
              <a:spcBef>
                <a:spcPts val="100"/>
              </a:spcBef>
              <a:buFont typeface="Arial" panose="020B0604020202020204" pitchFamily="34" charset="0"/>
              <a:buChar char="•"/>
              <a:tabLst>
                <a:tab pos="355600" algn="l"/>
              </a:tabLst>
            </a:pPr>
            <a:r>
              <a:rPr lang="en-US" sz="2000" spc="-5" dirty="0">
                <a:latin typeface="Calibri"/>
                <a:cs typeface="Calibri"/>
              </a:rPr>
              <a:t>Added 4 additional bike racks by Science building</a:t>
            </a:r>
          </a:p>
          <a:p>
            <a:pPr marL="469900" lvl="1">
              <a:spcBef>
                <a:spcPts val="100"/>
              </a:spcBef>
              <a:tabLst>
                <a:tab pos="355600" algn="l"/>
              </a:tabLst>
            </a:pPr>
            <a:endParaRPr lang="en-US" sz="2000" spc="-5" dirty="0">
              <a:latin typeface="Calibri"/>
              <a:cs typeface="Calibri"/>
            </a:endParaRPr>
          </a:p>
          <a:p>
            <a:pPr marL="584200" indent="-571500">
              <a:lnSpc>
                <a:spcPct val="100000"/>
              </a:lnSpc>
              <a:spcBef>
                <a:spcPts val="100"/>
              </a:spcBef>
              <a:buFont typeface="Arial" panose="020B0604020202020204" pitchFamily="34" charset="0"/>
              <a:buChar char="•"/>
              <a:tabLst>
                <a:tab pos="355600" algn="l"/>
              </a:tabLst>
            </a:pPr>
            <a:r>
              <a:rPr lang="en-US" sz="2000" spc="-5" dirty="0">
                <a:latin typeface="Calibri"/>
                <a:cs typeface="Calibri"/>
              </a:rPr>
              <a:t>Atrium</a:t>
            </a:r>
          </a:p>
          <a:p>
            <a:pPr marL="1041400" lvl="1" indent="-571500">
              <a:spcBef>
                <a:spcPts val="100"/>
              </a:spcBef>
              <a:buFont typeface="Arial" panose="020B0604020202020204" pitchFamily="34" charset="0"/>
              <a:buChar char="•"/>
              <a:tabLst>
                <a:tab pos="355600" algn="l"/>
              </a:tabLst>
            </a:pPr>
            <a:r>
              <a:rPr lang="en-US" sz="2000" spc="-5" dirty="0">
                <a:latin typeface="Calibri"/>
                <a:cs typeface="Calibri"/>
              </a:rPr>
              <a:t>PTA and parents helping revamp both areas.</a:t>
            </a:r>
          </a:p>
          <a:p>
            <a:pPr marL="469900" lvl="1">
              <a:spcBef>
                <a:spcPts val="100"/>
              </a:spcBef>
              <a:tabLst>
                <a:tab pos="355600" algn="l"/>
              </a:tabLst>
            </a:pPr>
            <a:endParaRPr lang="en-US" sz="3600" spc="-5" dirty="0">
              <a:latin typeface="Calibri"/>
              <a:cs typeface="Calibri"/>
            </a:endParaRPr>
          </a:p>
          <a:p>
            <a:pPr marL="812800" lvl="1" indent="-342900">
              <a:spcBef>
                <a:spcPts val="100"/>
              </a:spcBef>
              <a:buFont typeface="Symbol"/>
              <a:buChar char=""/>
              <a:tabLst>
                <a:tab pos="355600" algn="l"/>
              </a:tabLst>
            </a:pPr>
            <a:endParaRPr lang="en-US" sz="3600" spc="-5" dirty="0">
              <a:latin typeface="Calibri"/>
              <a:cs typeface="Calibri"/>
            </a:endParaRPr>
          </a:p>
          <a:p>
            <a:pPr marL="812800" lvl="1" indent="-342900">
              <a:spcBef>
                <a:spcPts val="100"/>
              </a:spcBef>
              <a:buFont typeface="Symbol"/>
              <a:buChar char=""/>
              <a:tabLst>
                <a:tab pos="355600" algn="l"/>
              </a:tabLst>
            </a:pPr>
            <a:endParaRPr lang="en-US" sz="3600" spc="-5" dirty="0">
              <a:latin typeface="Calibri"/>
              <a:cs typeface="Calibri"/>
            </a:endParaRPr>
          </a:p>
          <a:p>
            <a:pPr marL="469900" lvl="1">
              <a:spcBef>
                <a:spcPts val="100"/>
              </a:spcBef>
              <a:tabLst>
                <a:tab pos="355600" algn="l"/>
              </a:tabLst>
            </a:pPr>
            <a:endParaRPr lang="en-US" sz="1200" spc="-5" dirty="0">
              <a:latin typeface="Calibri"/>
              <a:cs typeface="Calibri"/>
            </a:endParaRPr>
          </a:p>
          <a:p>
            <a:pPr marL="469900" lvl="1">
              <a:spcBef>
                <a:spcPts val="100"/>
              </a:spcBef>
              <a:tabLst>
                <a:tab pos="355600" algn="l"/>
              </a:tabLst>
            </a:pPr>
            <a:endParaRPr lang="en-US" sz="3600" spc="-5" dirty="0">
              <a:latin typeface="Calibri"/>
              <a:cs typeface="Calibri"/>
            </a:endParaRPr>
          </a:p>
          <a:p>
            <a:pPr marL="812800" lvl="1" indent="-342900">
              <a:spcBef>
                <a:spcPts val="100"/>
              </a:spcBef>
              <a:buFont typeface="Symbol"/>
              <a:buChar char=""/>
              <a:tabLst>
                <a:tab pos="355600" algn="l"/>
              </a:tabLst>
            </a:pPr>
            <a:endParaRPr lang="en-US" sz="3600" spc="-5" dirty="0">
              <a:latin typeface="Calibri"/>
              <a:cs typeface="Calibri"/>
            </a:endParaRPr>
          </a:p>
          <a:p>
            <a:pPr marL="812800" lvl="1" indent="-342900">
              <a:spcBef>
                <a:spcPts val="100"/>
              </a:spcBef>
              <a:buFont typeface="Symbol"/>
              <a:buChar char=""/>
              <a:tabLst>
                <a:tab pos="355600" algn="l"/>
              </a:tabLst>
            </a:pPr>
            <a:endParaRPr lang="en-US" sz="3600" spc="-5" dirty="0">
              <a:latin typeface="Calibri"/>
              <a:cs typeface="Calibri"/>
            </a:endParaRPr>
          </a:p>
          <a:p>
            <a:pPr marL="1041400" lvl="1" indent="-571500">
              <a:spcBef>
                <a:spcPts val="100"/>
              </a:spcBef>
              <a:buFont typeface="Arial" panose="020B0604020202020204" pitchFamily="34" charset="0"/>
              <a:buChar char="•"/>
              <a:tabLst>
                <a:tab pos="355600" algn="l"/>
              </a:tabLst>
            </a:pPr>
            <a:endParaRPr lang="en-US" sz="3600" spc="-5" dirty="0">
              <a:latin typeface="Calibri"/>
              <a:cs typeface="Calibri"/>
            </a:endParaRPr>
          </a:p>
          <a:p>
            <a:pPr marL="469900" lvl="1">
              <a:spcBef>
                <a:spcPts val="100"/>
              </a:spcBef>
              <a:tabLst>
                <a:tab pos="355600" algn="l"/>
              </a:tabLst>
            </a:pPr>
            <a:endParaRPr lang="en-US" sz="3600" spc="-5" dirty="0">
              <a:latin typeface="Calibri"/>
              <a:cs typeface="Calibri"/>
            </a:endParaRPr>
          </a:p>
          <a:p>
            <a:pPr marL="812800" lvl="1" indent="-342900">
              <a:spcBef>
                <a:spcPts val="100"/>
              </a:spcBef>
              <a:buFont typeface="Symbol"/>
              <a:buChar char=""/>
              <a:tabLst>
                <a:tab pos="355600" algn="l"/>
              </a:tabLst>
            </a:pPr>
            <a:endParaRPr lang="en-US" sz="3600" spc="-5" dirty="0">
              <a:latin typeface="Calibri"/>
              <a:cs typeface="Calibri"/>
            </a:endParaRPr>
          </a:p>
          <a:p>
            <a:pPr marL="812800" lvl="1" indent="-342900">
              <a:spcBef>
                <a:spcPts val="100"/>
              </a:spcBef>
              <a:buFont typeface="Symbol"/>
              <a:buChar char=""/>
              <a:tabLst>
                <a:tab pos="355600" algn="l"/>
              </a:tabLst>
            </a:pPr>
            <a:endParaRPr lang="en-US" sz="3600" spc="-5" dirty="0">
              <a:latin typeface="Calibri"/>
              <a:cs typeface="Calibri"/>
            </a:endParaRPr>
          </a:p>
          <a:p>
            <a:pPr marL="469900" lvl="1">
              <a:spcBef>
                <a:spcPts val="100"/>
              </a:spcBef>
              <a:tabLst>
                <a:tab pos="355600" algn="l"/>
              </a:tabLst>
            </a:pPr>
            <a:endParaRPr lang="en-US" sz="3600" spc="-5" dirty="0">
              <a:latin typeface="Calibri"/>
              <a:cs typeface="Calibri"/>
            </a:endParaRPr>
          </a:p>
          <a:p>
            <a:pPr marL="812800" lvl="1" indent="-342900">
              <a:spcBef>
                <a:spcPts val="100"/>
              </a:spcBef>
              <a:buFont typeface="Symbol"/>
              <a:buChar char=""/>
              <a:tabLst>
                <a:tab pos="355600" algn="l"/>
              </a:tabLst>
            </a:pPr>
            <a:endParaRPr lang="en-US" sz="3600" spc="-5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07001437"/>
      </p:ext>
    </p:extLst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00474" y="696572"/>
            <a:ext cx="528891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en-US" spc="-10" dirty="0">
                <a:solidFill>
                  <a:srgbClr val="313131"/>
                </a:solidFill>
              </a:rPr>
              <a:t>Safety </a:t>
            </a:r>
            <a:endParaRPr spc="-10" dirty="0">
              <a:solidFill>
                <a:srgbClr val="313131"/>
              </a:solidFill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11289" y="6322304"/>
            <a:ext cx="175260" cy="234950"/>
          </a:xfrm>
          <a:prstGeom prst="rect">
            <a:avLst/>
          </a:prstGeom>
        </p:spPr>
        <p:txBody>
          <a:bodyPr vert="horz" wrap="square" lIns="0" tIns="444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35"/>
              </a:spcBef>
            </a:pPr>
            <a:fld id="{81D60167-4931-47E6-BA6A-407CBD079E47}" type="slidenum">
              <a:rPr sz="1400" dirty="0">
                <a:solidFill>
                  <a:srgbClr val="FFFFFF"/>
                </a:solidFill>
                <a:latin typeface="Cambria"/>
                <a:cs typeface="Cambria"/>
              </a:rPr>
              <a:t>7</a:t>
            </a:fld>
            <a:endParaRPr sz="1400">
              <a:latin typeface="Cambria"/>
              <a:cs typeface="Cambri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75336" y="1828800"/>
            <a:ext cx="9150985" cy="42493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84200" indent="-571500">
              <a:lnSpc>
                <a:spcPct val="100000"/>
              </a:lnSpc>
              <a:spcBef>
                <a:spcPts val="100"/>
              </a:spcBef>
              <a:buFont typeface="Arial" panose="020B0604020202020204" pitchFamily="34" charset="0"/>
              <a:buChar char="•"/>
              <a:tabLst>
                <a:tab pos="355600" algn="l"/>
              </a:tabLst>
            </a:pPr>
            <a:r>
              <a:rPr lang="en-US" sz="3600" spc="-5" dirty="0">
                <a:latin typeface="Calibri"/>
                <a:cs typeface="Calibri"/>
              </a:rPr>
              <a:t>Door Audits </a:t>
            </a:r>
          </a:p>
          <a:p>
            <a:pPr marL="584200" indent="-571500">
              <a:lnSpc>
                <a:spcPct val="100000"/>
              </a:lnSpc>
              <a:spcBef>
                <a:spcPts val="100"/>
              </a:spcBef>
              <a:buFont typeface="Arial" panose="020B0604020202020204" pitchFamily="34" charset="0"/>
              <a:buChar char="•"/>
              <a:tabLst>
                <a:tab pos="355600" algn="l"/>
              </a:tabLst>
            </a:pPr>
            <a:r>
              <a:rPr lang="en-US" sz="3600" spc="-5" dirty="0">
                <a:latin typeface="Calibri"/>
                <a:cs typeface="Calibri"/>
              </a:rPr>
              <a:t>Discipline </a:t>
            </a: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b="1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Annual Goal 	Current #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ISS  &lt;17		ISS = 16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OSS   &lt;60		  OSS = </a:t>
            </a:r>
            <a:r>
              <a:rPr lang="en-US" sz="280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31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DAEP &lt;3		  DAEP = 1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12800" lvl="1" indent="-342900">
              <a:spcBef>
                <a:spcPts val="100"/>
              </a:spcBef>
              <a:buFont typeface="Symbol"/>
              <a:buChar char=""/>
              <a:tabLst>
                <a:tab pos="355600" algn="l"/>
              </a:tabLst>
            </a:pPr>
            <a:endParaRPr lang="en-US" sz="3600" spc="-5" dirty="0">
              <a:latin typeface="Calibri"/>
              <a:cs typeface="Calibri"/>
            </a:endParaRPr>
          </a:p>
          <a:p>
            <a:pPr marL="812800" lvl="1" indent="-342900">
              <a:spcBef>
                <a:spcPts val="100"/>
              </a:spcBef>
              <a:buFont typeface="Symbol"/>
              <a:buChar char=""/>
              <a:tabLst>
                <a:tab pos="355600" algn="l"/>
              </a:tabLst>
            </a:pPr>
            <a:endParaRPr lang="en-US" sz="3600" spc="-5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37349892"/>
      </p:ext>
    </p:extLst>
  </p:cSld>
  <p:clrMapOvr>
    <a:masterClrMapping/>
  </p:clrMapOvr>
  <p:transition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97924" y="690196"/>
            <a:ext cx="279463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>
                <a:solidFill>
                  <a:srgbClr val="313131"/>
                </a:solidFill>
              </a:rPr>
              <a:t>Budget</a:t>
            </a:r>
            <a:r>
              <a:rPr spc="-75" dirty="0">
                <a:solidFill>
                  <a:srgbClr val="313131"/>
                </a:solidFill>
              </a:rPr>
              <a:t> </a:t>
            </a:r>
            <a:endParaRPr spc="-5" dirty="0">
              <a:solidFill>
                <a:srgbClr val="313131"/>
              </a:solidFill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444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35"/>
              </a:spcBef>
            </a:pPr>
            <a:fld id="{81D60167-4931-47E6-BA6A-407CBD079E47}" type="slidenum">
              <a:rPr dirty="0"/>
              <a:t>8</a:t>
            </a:fld>
            <a:endParaRPr dirty="0"/>
          </a:p>
        </p:txBody>
      </p:sp>
      <p:graphicFrame>
        <p:nvGraphicFramePr>
          <p:cNvPr id="5" name="object 3">
            <a:extLst>
              <a:ext uri="{FF2B5EF4-FFF2-40B4-BE49-F238E27FC236}">
                <a16:creationId xmlns:a16="http://schemas.microsoft.com/office/drawing/2014/main" id="{57D31669-1878-3071-9FF1-16782957FF3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2561943"/>
              </p:ext>
            </p:extLst>
          </p:nvPr>
        </p:nvGraphicFramePr>
        <p:xfrm>
          <a:off x="889207" y="1600200"/>
          <a:ext cx="10413585" cy="512536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004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83780">
                  <a:extLst>
                    <a:ext uri="{9D8B030D-6E8A-4147-A177-3AD203B41FA5}">
                      <a16:colId xmlns:a16="http://schemas.microsoft.com/office/drawing/2014/main" val="2476859821"/>
                    </a:ext>
                  </a:extLst>
                </a:gridCol>
                <a:gridCol w="2895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1598124066"/>
                    </a:ext>
                  </a:extLst>
                </a:gridCol>
                <a:gridCol w="2286001">
                  <a:extLst>
                    <a:ext uri="{9D8B030D-6E8A-4147-A177-3AD203B41FA5}">
                      <a16:colId xmlns:a16="http://schemas.microsoft.com/office/drawing/2014/main" val="1218908773"/>
                    </a:ext>
                  </a:extLst>
                </a:gridCol>
              </a:tblGrid>
              <a:tr h="432919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100" b="1" spc="-5" dirty="0">
                          <a:latin typeface="Arial"/>
                          <a:cs typeface="Arial"/>
                        </a:rPr>
                        <a:t>Budget</a:t>
                      </a:r>
                      <a:r>
                        <a:rPr sz="1100" b="1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5" dirty="0">
                          <a:latin typeface="Arial"/>
                          <a:cs typeface="Arial"/>
                        </a:rPr>
                        <a:t>Strand</a:t>
                      </a:r>
                      <a:endParaRPr sz="1100" dirty="0">
                        <a:latin typeface="Arial"/>
                        <a:cs typeface="Arial"/>
                      </a:endParaRPr>
                    </a:p>
                  </a:txBody>
                  <a:tcPr marL="0" marR="0" marT="3937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3B3"/>
                    </a:solidFill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lang="en-US" sz="1100" b="1" dirty="0">
                          <a:latin typeface="Arial"/>
                          <a:cs typeface="Arial"/>
                        </a:rPr>
                        <a:t>Total Funds </a:t>
                      </a:r>
                      <a:endParaRPr sz="1100" b="1" dirty="0">
                        <a:latin typeface="Arial"/>
                        <a:cs typeface="Arial"/>
                      </a:endParaRPr>
                    </a:p>
                  </a:txBody>
                  <a:tcPr marL="0" marR="0" marT="3937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3B3"/>
                    </a:solidFill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100" b="1" spc="-10" dirty="0">
                          <a:latin typeface="Arial"/>
                          <a:cs typeface="Arial"/>
                        </a:rPr>
                        <a:t>Allocated</a:t>
                      </a:r>
                      <a:r>
                        <a:rPr sz="1100" b="1" spc="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dirty="0">
                          <a:latin typeface="Arial"/>
                          <a:cs typeface="Arial"/>
                        </a:rPr>
                        <a:t>Funds</a:t>
                      </a:r>
                      <a:endParaRPr sz="1100" dirty="0">
                        <a:latin typeface="Arial"/>
                        <a:cs typeface="Arial"/>
                      </a:endParaRPr>
                    </a:p>
                  </a:txBody>
                  <a:tcPr marL="0" marR="0" marT="3937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3B3"/>
                    </a:solidFill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lang="en-US" sz="1100" dirty="0">
                          <a:latin typeface="Arial"/>
                          <a:cs typeface="Arial"/>
                        </a:rPr>
                        <a:t>Available Funds</a:t>
                      </a:r>
                      <a:endParaRPr sz="1100" dirty="0">
                        <a:latin typeface="Arial"/>
                        <a:cs typeface="Arial"/>
                      </a:endParaRPr>
                    </a:p>
                  </a:txBody>
                  <a:tcPr marL="0" marR="0" marT="39370" marB="0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3B3"/>
                    </a:solidFill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lang="en-US" sz="1100" dirty="0">
                          <a:latin typeface="Arial"/>
                          <a:cs typeface="Arial"/>
                        </a:rPr>
                        <a:t>Suggested Items </a:t>
                      </a:r>
                      <a:endParaRPr sz="1100" dirty="0">
                        <a:latin typeface="Arial"/>
                        <a:cs typeface="Arial"/>
                      </a:endParaRPr>
                    </a:p>
                  </a:txBody>
                  <a:tcPr marL="0" marR="0" marT="39370" marB="0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3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8243">
                <a:tc>
                  <a:txBody>
                    <a:bodyPr/>
                    <a:lstStyle>
                      <a:lvl1pPr marL="90488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General </a:t>
                      </a:r>
                    </a:p>
                  </a:txBody>
                  <a:tcPr marL="0" marR="0" marT="39370" marB="0" horzOverflow="overflow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90488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$ 169,129</a:t>
                      </a:r>
                    </a:p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39370" marB="0" horzOverflow="overflow">
                    <a:lnL w="9525">
                      <a:solidFill>
                        <a:srgbClr val="9E9E9E"/>
                      </a:solidFill>
                      <a:prstDash val="soli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90488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Stipends - $ 100,000</a:t>
                      </a:r>
                    </a:p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Field Trips- $15,000</a:t>
                      </a:r>
                    </a:p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Library Books- $15,000</a:t>
                      </a:r>
                    </a:p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Honor Roll Celebration- $6,000</a:t>
                      </a:r>
                    </a:p>
                  </a:txBody>
                  <a:tcPr marL="0" marR="0" marT="39370" marB="0" horzOverflow="overflow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$33,000</a:t>
                      </a:r>
                    </a:p>
                  </a:txBody>
                  <a:tcPr marL="0" marR="0" marT="39370" marB="0" horzOverflow="overflow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90488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39370" marB="0" horzOverflow="overflow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1300">
                <a:tc>
                  <a:txBody>
                    <a:bodyPr/>
                    <a:lstStyle>
                      <a:lvl1pPr marL="90488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Gifted &amp; Talented</a:t>
                      </a:r>
                    </a:p>
                  </a:txBody>
                  <a:tcPr marL="0" marR="0" marT="39370" marB="0" horzOverflow="overflow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$ 16,000</a:t>
                      </a:r>
                    </a:p>
                  </a:txBody>
                  <a:tcPr marL="0" marR="0" marT="0" marB="0" horzOverflow="overflow">
                    <a:lnL w="9525">
                      <a:solidFill>
                        <a:srgbClr val="9E9E9E"/>
                      </a:solidFill>
                      <a:prstDash val="soli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  Graphic Design - $1700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  General Supplies- $6000</a:t>
                      </a:r>
                    </a:p>
                  </a:txBody>
                  <a:tcPr marL="0" marR="0" marT="0" marB="0" horzOverflow="overflow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$8,400</a:t>
                      </a:r>
                    </a:p>
                  </a:txBody>
                  <a:tcPr marL="0" marR="0" marT="39370" marB="0" horzOverflow="overflow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90488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39370" marB="0" horzOverflow="overflow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3808">
                <a:tc>
                  <a:txBody>
                    <a:bodyPr/>
                    <a:lstStyle>
                      <a:lvl1pPr marL="90488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Title I</a:t>
                      </a:r>
                    </a:p>
                  </a:txBody>
                  <a:tcPr marL="0" marR="0" marT="39370" marB="0" horzOverflow="overflow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90488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$106,000</a:t>
                      </a:r>
                    </a:p>
                  </a:txBody>
                  <a:tcPr marL="0" marR="0" marT="39370" marB="0" horzOverflow="overflow">
                    <a:lnL w="9525">
                      <a:solidFill>
                        <a:srgbClr val="9E9E9E"/>
                      </a:solidFill>
                      <a:prstDash val="soli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90488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CIS- $56,100</a:t>
                      </a:r>
                    </a:p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Tutorials- $21,000</a:t>
                      </a:r>
                    </a:p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Hourly Clerk - $15,000</a:t>
                      </a:r>
                    </a:p>
                  </a:txBody>
                  <a:tcPr marL="0" marR="0" marT="39370" marB="0" horzOverflow="overflow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$14,000</a:t>
                      </a:r>
                    </a:p>
                  </a:txBody>
                  <a:tcPr marL="0" marR="0" marT="39370" marB="0" horzOverflow="overflow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90488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39370" marB="0" horzOverflow="overflow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1300">
                <a:tc>
                  <a:txBody>
                    <a:bodyPr/>
                    <a:lstStyle>
                      <a:lvl1pPr marL="889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889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Bilingual</a:t>
                      </a:r>
                    </a:p>
                  </a:txBody>
                  <a:tcPr marL="0" marR="0" marT="39370" marB="0" horzOverflow="overflow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$ 34,000</a:t>
                      </a:r>
                    </a:p>
                  </a:txBody>
                  <a:tcPr marL="0" marR="0" marT="0" marB="0" horzOverflow="overflow">
                    <a:lnL w="9525">
                      <a:solidFill>
                        <a:srgbClr val="9E9E9E"/>
                      </a:solidFill>
                      <a:prstDash val="soli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 Dictionaries- $2000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 Supplies- $3300</a:t>
                      </a:r>
                    </a:p>
                  </a:txBody>
                  <a:tcPr marL="0" marR="0" marT="0" marB="0" horzOverflow="overflow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889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$27,000</a:t>
                      </a:r>
                    </a:p>
                  </a:txBody>
                  <a:tcPr marL="0" marR="0" marT="39370" marB="0" horzOverflow="overflow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889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889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39370" marB="0" horzOverflow="overflow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1300">
                <a:tc>
                  <a:txBody>
                    <a:bodyPr/>
                    <a:lstStyle>
                      <a:lvl1pPr marL="889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889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CTE</a:t>
                      </a:r>
                    </a:p>
                  </a:txBody>
                  <a:tcPr marL="0" marR="0" marT="39370" marB="0" horzOverflow="overflow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$ 950</a:t>
                      </a:r>
                    </a:p>
                  </a:txBody>
                  <a:tcPr marL="0" marR="0" marT="0" marB="0" horzOverflow="overflow">
                    <a:lnL w="9525">
                      <a:solidFill>
                        <a:srgbClr val="9E9E9E"/>
                      </a:solidFill>
                      <a:prstDash val="soli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horzOverflow="overflow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889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$826</a:t>
                      </a:r>
                    </a:p>
                  </a:txBody>
                  <a:tcPr marL="0" marR="0" marT="39370" marB="0" horzOverflow="overflow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889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889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39370" marB="0" horzOverflow="overflow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1300">
                <a:tc>
                  <a:txBody>
                    <a:bodyPr/>
                    <a:lstStyle>
                      <a:lvl1pPr marL="889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889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Magnet</a:t>
                      </a:r>
                    </a:p>
                  </a:txBody>
                  <a:tcPr marL="0" marR="0" marT="39370" marB="0" horzOverflow="overflow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$ 124,000</a:t>
                      </a:r>
                    </a:p>
                  </a:txBody>
                  <a:tcPr marL="0" marR="0" marT="0" marB="0" horzOverflow="overflow">
                    <a:lnL w="9525">
                      <a:solidFill>
                        <a:srgbClr val="9E9E9E"/>
                      </a:solidFill>
                      <a:prstDash val="soli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Murals- $6300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Stairwells- $14000</a:t>
                      </a:r>
                    </a:p>
                  </a:txBody>
                  <a:tcPr marL="0" marR="0" marT="0" marB="0" horzOverflow="overflow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889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$69,000</a:t>
                      </a:r>
                    </a:p>
                  </a:txBody>
                  <a:tcPr marL="0" marR="0" marT="39370" marB="0" horzOverflow="overflow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889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889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Marketing Materials- $10,000</a:t>
                      </a:r>
                    </a:p>
                  </a:txBody>
                  <a:tcPr marL="0" marR="0" marT="39370" marB="0" horzOverflow="overflow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1300">
                <a:tc>
                  <a:txBody>
                    <a:bodyPr/>
                    <a:lstStyle>
                      <a:lvl1pPr marL="889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889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SPED</a:t>
                      </a:r>
                    </a:p>
                  </a:txBody>
                  <a:tcPr marL="0" marR="0" marT="39370" marB="0" horzOverflow="overflow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$ 26,000</a:t>
                      </a:r>
                    </a:p>
                  </a:txBody>
                  <a:tcPr marL="0" marR="0" marT="0" marB="0" horzOverflow="overflow">
                    <a:lnL w="9525">
                      <a:solidFill>
                        <a:srgbClr val="9E9E9E"/>
                      </a:solidFill>
                      <a:prstDash val="soli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0" marR="0" marT="0" marB="0" horzOverflow="overflow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889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$12,000</a:t>
                      </a:r>
                    </a:p>
                  </a:txBody>
                  <a:tcPr marL="0" marR="0" marT="39370" marB="0" horzOverflow="overflow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889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889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CleverTouch</a:t>
                      </a: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- $3,780</a:t>
                      </a:r>
                    </a:p>
                    <a:p>
                      <a:pPr marL="889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PSI/SLC Alt.- $720</a:t>
                      </a:r>
                    </a:p>
                  </a:txBody>
                  <a:tcPr marL="0" marR="0" marT="39370" marB="0" horzOverflow="overflow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1300">
                <a:tc>
                  <a:txBody>
                    <a:bodyPr/>
                    <a:lstStyle>
                      <a:lvl1pPr marL="889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889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State Comp Ed</a:t>
                      </a:r>
                    </a:p>
                  </a:txBody>
                  <a:tcPr marL="0" marR="0" marT="39370" marB="0" horzOverflow="overflow">
                    <a:lnL w="9525">
                      <a:solidFill>
                        <a:srgbClr val="9E9E9E"/>
                      </a:solidFill>
                      <a:prstDash val="soli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$16,000</a:t>
                      </a:r>
                    </a:p>
                  </a:txBody>
                  <a:tcPr marL="0" marR="0" marT="0" marB="0" horzOverflow="overflow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Auditorium- $15,000</a:t>
                      </a:r>
                    </a:p>
                  </a:txBody>
                  <a:tcPr marL="0" marR="0" marT="0" marB="0" horzOverflow="overflow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889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$1,000</a:t>
                      </a:r>
                    </a:p>
                  </a:txBody>
                  <a:tcPr marL="0" marR="0" marT="39370" marB="0" horzOverflow="overflow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889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889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39370" marB="0" horzOverflow="overflow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2456049"/>
                  </a:ext>
                </a:extLst>
              </a:tr>
              <a:tr h="351300">
                <a:tc>
                  <a:txBody>
                    <a:bodyPr/>
                    <a:lstStyle/>
                    <a:p>
                      <a:pPr marL="889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Campus Capital</a:t>
                      </a:r>
                    </a:p>
                  </a:txBody>
                  <a:tcPr marL="0" marR="0" marT="39370" marB="0" horzOverflow="overflow">
                    <a:lnL w="9525">
                      <a:solidFill>
                        <a:srgbClr val="9E9E9E"/>
                      </a:solidFill>
                      <a:prstDash val="soli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$11,200</a:t>
                      </a:r>
                    </a:p>
                  </a:txBody>
                  <a:tcPr marL="0" marR="0" marT="0" marB="0" horzOverflow="overflow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Auditorium- $6,000</a:t>
                      </a:r>
                    </a:p>
                  </a:txBody>
                  <a:tcPr marL="0" marR="0" marT="0" marB="0" horzOverflow="overflow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889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$1,368</a:t>
                      </a:r>
                    </a:p>
                  </a:txBody>
                  <a:tcPr marL="0" marR="0" marT="39370" marB="0" horzOverflow="overflow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889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39370" marB="0" horzOverflow="overflow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8169650"/>
                  </a:ext>
                </a:extLst>
              </a:tr>
              <a:tr h="351300">
                <a:tc>
                  <a:txBody>
                    <a:bodyPr/>
                    <a:lstStyle>
                      <a:lvl1pPr marL="889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889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ESSER II (HB4545)</a:t>
                      </a:r>
                    </a:p>
                  </a:txBody>
                  <a:tcPr marL="0" marR="0" marT="39370" marB="0" horzOverflow="overflow">
                    <a:lnL w="9525">
                      <a:solidFill>
                        <a:srgbClr val="9E9E9E"/>
                      </a:solidFill>
                      <a:prstDash val="soli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12700">
                      <a:solidFill>
                        <a:srgbClr val="9E9E9E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$117,000</a:t>
                      </a:r>
                    </a:p>
                  </a:txBody>
                  <a:tcPr marL="0" marR="0" marT="0" marB="0" horzOverflow="overflow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9E9E9E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 Tutorials- $40,000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kumimoji="0" lang="en-US" altLang="en-US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STEMscopes</a:t>
                      </a: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- $8,900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 General Supplies- $3,000</a:t>
                      </a:r>
                    </a:p>
                  </a:txBody>
                  <a:tcPr marL="0" marR="0" marT="0" marB="0" horzOverflow="overflow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12700">
                      <a:solidFill>
                        <a:srgbClr val="9E9E9E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889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$65,000</a:t>
                      </a:r>
                    </a:p>
                  </a:txBody>
                  <a:tcPr marL="0" marR="0" marT="39370" marB="0" horzOverflow="overflow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9E9E9E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889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39370" marB="0" horzOverflow="overflow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9E9E9E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9620865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86316" y="1531717"/>
            <a:ext cx="6995684" cy="3272050"/>
          </a:xfrm>
          <a:prstGeom prst="rect">
            <a:avLst/>
          </a:prstGeom>
        </p:spPr>
        <p:txBody>
          <a:bodyPr vert="horz" wrap="square" lIns="0" tIns="70485" rIns="0" bIns="0" rtlCol="0">
            <a:spAutoFit/>
          </a:bodyPr>
          <a:lstStyle/>
          <a:p>
            <a:pPr marL="381000" indent="-368935">
              <a:spcBef>
                <a:spcPts val="595"/>
              </a:spcBef>
              <a:buClr>
                <a:srgbClr val="C00000"/>
              </a:buClr>
              <a:buSzPct val="84615"/>
              <a:buFontTx/>
              <a:buChar char="●"/>
              <a:tabLst>
                <a:tab pos="381000" algn="l"/>
                <a:tab pos="381635" algn="l"/>
              </a:tabLst>
            </a:pPr>
            <a:r>
              <a:rPr lang="en-US" sz="2600" dirty="0">
                <a:cs typeface="Calibri"/>
              </a:rPr>
              <a:t>23-24 Enrollment Projections</a:t>
            </a:r>
          </a:p>
          <a:p>
            <a:pPr marL="381000" indent="-368935">
              <a:lnSpc>
                <a:spcPct val="100000"/>
              </a:lnSpc>
              <a:spcBef>
                <a:spcPts val="595"/>
              </a:spcBef>
              <a:buClr>
                <a:srgbClr val="C00000"/>
              </a:buClr>
              <a:buSzPct val="84615"/>
              <a:buChar char="●"/>
              <a:tabLst>
                <a:tab pos="381000" algn="l"/>
                <a:tab pos="381635" algn="l"/>
              </a:tabLst>
            </a:pPr>
            <a:r>
              <a:rPr lang="en-US" sz="2600" dirty="0">
                <a:latin typeface="Calibri"/>
                <a:cs typeface="Calibri"/>
              </a:rPr>
              <a:t>Bell Schedule</a:t>
            </a:r>
          </a:p>
          <a:p>
            <a:pPr marL="381000" indent="-368935">
              <a:lnSpc>
                <a:spcPct val="100000"/>
              </a:lnSpc>
              <a:spcBef>
                <a:spcPts val="595"/>
              </a:spcBef>
              <a:buClr>
                <a:srgbClr val="C00000"/>
              </a:buClr>
              <a:buSzPct val="84615"/>
              <a:buChar char="●"/>
              <a:tabLst>
                <a:tab pos="381000" algn="l"/>
                <a:tab pos="381635" algn="l"/>
              </a:tabLst>
            </a:pPr>
            <a:r>
              <a:rPr lang="en-US" sz="2600" dirty="0">
                <a:latin typeface="Calibri"/>
                <a:cs typeface="Calibri"/>
              </a:rPr>
              <a:t>Master Schedule</a:t>
            </a:r>
          </a:p>
          <a:p>
            <a:pPr marL="381000" indent="-368935">
              <a:lnSpc>
                <a:spcPct val="100000"/>
              </a:lnSpc>
              <a:spcBef>
                <a:spcPts val="595"/>
              </a:spcBef>
              <a:buClr>
                <a:srgbClr val="C00000"/>
              </a:buClr>
              <a:buSzPct val="84615"/>
              <a:buChar char="●"/>
              <a:tabLst>
                <a:tab pos="381000" algn="l"/>
                <a:tab pos="381635" algn="l"/>
              </a:tabLst>
            </a:pPr>
            <a:r>
              <a:rPr lang="en-US" sz="2600" dirty="0">
                <a:latin typeface="Calibri"/>
                <a:cs typeface="Calibri"/>
              </a:rPr>
              <a:t>23-24 Budget Updates</a:t>
            </a:r>
          </a:p>
          <a:p>
            <a:pPr marL="381000" indent="-368935">
              <a:lnSpc>
                <a:spcPct val="100000"/>
              </a:lnSpc>
              <a:spcBef>
                <a:spcPts val="595"/>
              </a:spcBef>
              <a:buClr>
                <a:srgbClr val="C00000"/>
              </a:buClr>
              <a:buSzPct val="84615"/>
              <a:buChar char="●"/>
              <a:tabLst>
                <a:tab pos="381000" algn="l"/>
                <a:tab pos="381635" algn="l"/>
              </a:tabLst>
            </a:pPr>
            <a:endParaRPr lang="en-US" sz="2600" dirty="0">
              <a:latin typeface="Calibri"/>
              <a:cs typeface="Calibri"/>
            </a:endParaRPr>
          </a:p>
          <a:p>
            <a:pPr marL="12065">
              <a:lnSpc>
                <a:spcPct val="100000"/>
              </a:lnSpc>
              <a:spcBef>
                <a:spcPts val="595"/>
              </a:spcBef>
              <a:buClr>
                <a:srgbClr val="C00000"/>
              </a:buClr>
              <a:buSzPct val="84615"/>
              <a:tabLst>
                <a:tab pos="381000" algn="l"/>
                <a:tab pos="381635" algn="l"/>
              </a:tabLst>
            </a:pPr>
            <a:r>
              <a:rPr lang="en-US" sz="2400" dirty="0">
                <a:latin typeface="Calibri"/>
                <a:cs typeface="Calibri"/>
              </a:rPr>
              <a:t> </a:t>
            </a:r>
          </a:p>
          <a:p>
            <a:pPr marL="12065">
              <a:lnSpc>
                <a:spcPct val="100000"/>
              </a:lnSpc>
              <a:spcBef>
                <a:spcPts val="595"/>
              </a:spcBef>
              <a:buClr>
                <a:srgbClr val="C00000"/>
              </a:buClr>
              <a:buSzPct val="84615"/>
              <a:tabLst>
                <a:tab pos="381000" algn="l"/>
                <a:tab pos="381635" algn="l"/>
              </a:tabLst>
            </a:pPr>
            <a:endParaRPr sz="2400" dirty="0">
              <a:latin typeface="Calibri"/>
              <a:cs typeface="Calibri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444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35"/>
              </a:spcBef>
            </a:pPr>
            <a:fld id="{81D60167-4931-47E6-BA6A-407CBD079E47}" type="slidenum">
              <a:rPr dirty="0"/>
              <a:t>9</a:t>
            </a:fld>
            <a:endParaRPr dirty="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297924" y="690196"/>
            <a:ext cx="4340876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en-US" spc="-5" dirty="0">
                <a:solidFill>
                  <a:srgbClr val="313131"/>
                </a:solidFill>
              </a:rPr>
              <a:t>New Business </a:t>
            </a:r>
            <a:endParaRPr spc="-5" dirty="0">
              <a:solidFill>
                <a:srgbClr val="31313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772359"/>
      </p:ext>
    </p:extLst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usiness plan presentation">
  <a:themeElements>
    <a:clrScheme name="Custom 5">
      <a:dk1>
        <a:srgbClr val="000000"/>
      </a:dk1>
      <a:lt1>
        <a:srgbClr val="FFFFFF"/>
      </a:lt1>
      <a:dk2>
        <a:srgbClr val="323232"/>
      </a:dk2>
      <a:lt2>
        <a:srgbClr val="C1C1C1"/>
      </a:lt2>
      <a:accent1>
        <a:srgbClr val="C00000"/>
      </a:accent1>
      <a:accent2>
        <a:srgbClr val="000000"/>
      </a:accent2>
      <a:accent3>
        <a:srgbClr val="656565"/>
      </a:accent3>
      <a:accent4>
        <a:srgbClr val="989898"/>
      </a:accent4>
      <a:accent5>
        <a:srgbClr val="CBCBCB"/>
      </a:accent5>
      <a:accent6>
        <a:srgbClr val="FF4040"/>
      </a:accent6>
      <a:hlink>
        <a:srgbClr val="002060"/>
      </a:hlink>
      <a:folHlink>
        <a:srgbClr val="00B0F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4451</TotalTime>
  <Words>561</Words>
  <Application>Microsoft Office PowerPoint</Application>
  <PresentationFormat>Widescreen</PresentationFormat>
  <Paragraphs>176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Arial</vt:lpstr>
      <vt:lpstr>Calibri</vt:lpstr>
      <vt:lpstr>Cambria</vt:lpstr>
      <vt:lpstr>Noto Sans Symbols</vt:lpstr>
      <vt:lpstr>Symbol</vt:lpstr>
      <vt:lpstr>Verdana</vt:lpstr>
      <vt:lpstr>Office Theme</vt:lpstr>
      <vt:lpstr>Business plan presentation</vt:lpstr>
      <vt:lpstr>SDMC</vt:lpstr>
      <vt:lpstr>SDMC</vt:lpstr>
      <vt:lpstr>Essential Agreements</vt:lpstr>
      <vt:lpstr>Focus Areas </vt:lpstr>
      <vt:lpstr>Staffing</vt:lpstr>
      <vt:lpstr>Facilities </vt:lpstr>
      <vt:lpstr>Safety </vt:lpstr>
      <vt:lpstr>Budget </vt:lpstr>
      <vt:lpstr>New Business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Coffee with Principal Saldaña</dc:title>
  <dc:creator>Saldana, Vanessa M</dc:creator>
  <cp:lastModifiedBy>Cavazos, Cindy</cp:lastModifiedBy>
  <cp:revision>14</cp:revision>
  <dcterms:created xsi:type="dcterms:W3CDTF">2021-11-03T03:14:19Z</dcterms:created>
  <dcterms:modified xsi:type="dcterms:W3CDTF">2023-03-06T21:42:25Z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2021-09-01T00:00:00Z</vt:filetime>
  </property>
  <property fmtid="{D5CDD505-2E9C-101B-9397-08002B2CF9AE}" pid="3" name="Creator">
    <vt:lpwstr>Acrobat PDFMaker 17 for PowerPoint</vt:lpwstr>
  </property>
  <property fmtid="{D5CDD505-2E9C-101B-9397-08002B2CF9AE}" pid="4" name="LastSaved">
    <vt:filetime>2021-11-03T00:00:00Z</vt:filetime>
  </property>
</Properties>
</file>